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57" r:id="rId5"/>
    <p:sldId id="268" r:id="rId6"/>
    <p:sldId id="269" r:id="rId7"/>
    <p:sldId id="270" r:id="rId8"/>
    <p:sldId id="271" r:id="rId9"/>
    <p:sldId id="264" r:id="rId10"/>
    <p:sldId id="272" r:id="rId11"/>
    <p:sldId id="273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51"/>
    <p:restoredTop sz="94694"/>
  </p:normalViewPr>
  <p:slideViewPr>
    <p:cSldViewPr snapToGrid="0">
      <p:cViewPr varScale="1">
        <p:scale>
          <a:sx n="111" d="100"/>
          <a:sy n="111" d="100"/>
        </p:scale>
        <p:origin x="240" y="41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Describe the FAIR-by-Design instructional design skills</a:t>
          </a:r>
          <a:endParaRPr lang="en-MK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33584A-D3DB-CC43-9F2A-BBB45548677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Summarize the FAIR guiding principles</a:t>
          </a:r>
          <a:endParaRPr lang="en-MK">
            <a:solidFill>
              <a:schemeClr val="tx1"/>
            </a:solidFill>
          </a:endParaRPr>
        </a:p>
      </dgm:t>
    </dgm:pt>
    <dgm:pt modelId="{8DFE20E6-CF1E-2445-9500-77A53ECCF08C}" type="par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FC8965-42DB-D04F-93C7-D2F473656D2A}" type="sib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BBCD7-BE00-734F-8011-E96A4E4EC4F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8A0A44EF-A1C8-D943-9E5B-09CB4B4C36D9}" type="par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998E8-41BD-E54A-9F20-9994E4FF7ED1}" type="sib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75CED59-D0AC-904E-97C7-D0A7AC6DE1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Determine </a:t>
          </a:r>
          <a:r>
            <a:rPr lang="en-GB" dirty="0" err="1">
              <a:solidFill>
                <a:schemeClr val="tx1"/>
              </a:solidFill>
            </a:rPr>
            <a:t>FAIRness</a:t>
          </a:r>
          <a:r>
            <a:rPr lang="en-GB" dirty="0">
              <a:solidFill>
                <a:schemeClr val="tx1"/>
              </a:solidFill>
            </a:rPr>
            <a:t> of learning objects </a:t>
          </a:r>
          <a:endParaRPr lang="en-MK" dirty="0">
            <a:solidFill>
              <a:schemeClr val="tx1"/>
            </a:solidFill>
          </a:endParaRPr>
        </a:p>
      </dgm:t>
    </dgm:pt>
    <dgm:pt modelId="{0B734867-F90D-3346-BA97-724C6973421D}" type="par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054906-70FE-5043-9B2C-652779483E74}" type="sib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DE388C96-2E88-AC42-BBBE-E676B53E872A}" type="pres">
      <dgm:prSet presAssocID="{142F4556-8691-864F-8875-77CB1F3D869E}" presName="text_1" presStyleLbl="node1" presStyleIdx="0" presStyleCnt="4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4"/>
      <dgm:spPr/>
    </dgm:pt>
    <dgm:pt modelId="{7207B792-5602-A04C-865D-D3363DD74408}" type="pres">
      <dgm:prSet presAssocID="{FC33584A-D3DB-CC43-9F2A-BBB455486776}" presName="text_2" presStyleLbl="node1" presStyleIdx="1" presStyleCnt="4">
        <dgm:presLayoutVars>
          <dgm:bulletEnabled val="1"/>
        </dgm:presLayoutVars>
      </dgm:prSet>
      <dgm:spPr/>
    </dgm:pt>
    <dgm:pt modelId="{6B78B016-4826-F641-B401-B3F9745D79B6}" type="pres">
      <dgm:prSet presAssocID="{FC33584A-D3DB-CC43-9F2A-BBB455486776}" presName="accent_2" presStyleCnt="0"/>
      <dgm:spPr/>
    </dgm:pt>
    <dgm:pt modelId="{DA1695FF-7CEB-644A-A35B-64633168D99A}" type="pres">
      <dgm:prSet presAssocID="{FC33584A-D3DB-CC43-9F2A-BBB455486776}" presName="accentRepeatNode" presStyleLbl="solidFgAcc1" presStyleIdx="1" presStyleCnt="4"/>
      <dgm:spPr/>
    </dgm:pt>
    <dgm:pt modelId="{5ACC47EE-0D5B-884D-8BAC-CE97EF58CEE2}" type="pres">
      <dgm:prSet presAssocID="{D75BBCD7-BE00-734F-8011-E96A4E4EC4F6}" presName="text_3" presStyleLbl="node1" presStyleIdx="2" presStyleCnt="4">
        <dgm:presLayoutVars>
          <dgm:bulletEnabled val="1"/>
        </dgm:presLayoutVars>
      </dgm:prSet>
      <dgm:spPr/>
    </dgm:pt>
    <dgm:pt modelId="{E772D3F0-21D2-4145-B8BD-77EE85371019}" type="pres">
      <dgm:prSet presAssocID="{D75BBCD7-BE00-734F-8011-E96A4E4EC4F6}" presName="accent_3" presStyleCnt="0"/>
      <dgm:spPr/>
    </dgm:pt>
    <dgm:pt modelId="{54B64F11-7D29-114A-93FC-9F47CBDB93C8}" type="pres">
      <dgm:prSet presAssocID="{D75BBCD7-BE00-734F-8011-E96A4E4EC4F6}" presName="accentRepeatNode" presStyleLbl="solidFgAcc1" presStyleIdx="2" presStyleCnt="4"/>
      <dgm:spPr/>
    </dgm:pt>
    <dgm:pt modelId="{7211DE6E-EE0D-1545-8938-DE82D123E06B}" type="pres">
      <dgm:prSet presAssocID="{275CED59-D0AC-904E-97C7-D0A7AC6DE1CF}" presName="text_4" presStyleLbl="node1" presStyleIdx="3" presStyleCnt="4">
        <dgm:presLayoutVars>
          <dgm:bulletEnabled val="1"/>
        </dgm:presLayoutVars>
      </dgm:prSet>
      <dgm:spPr/>
    </dgm:pt>
    <dgm:pt modelId="{126705B0-BF4D-9A40-8F7F-BD4FAD7DD3C4}" type="pres">
      <dgm:prSet presAssocID="{275CED59-D0AC-904E-97C7-D0A7AC6DE1CF}" presName="accent_4" presStyleCnt="0"/>
      <dgm:spPr/>
    </dgm:pt>
    <dgm:pt modelId="{C3BAFEFF-B910-FA42-A557-13CB13CD262C}" type="pres">
      <dgm:prSet presAssocID="{275CED59-D0AC-904E-97C7-D0A7AC6DE1CF}" presName="accentRepeatNode" presStyleLbl="solidFgAcc1" presStyleIdx="3" presStyleCnt="4"/>
      <dgm:spPr/>
    </dgm:pt>
  </dgm:ptLst>
  <dgm:cxnLst>
    <dgm:cxn modelId="{BE7FD709-5AE0-2944-96B4-AC10583B816E}" type="presOf" srcId="{FC33584A-D3DB-CC43-9F2A-BBB455486776}" destId="{7207B792-5602-A04C-865D-D3363DD74408}" srcOrd="0" destOrd="0" presId="urn:microsoft.com/office/officeart/2008/layout/VerticalCurvedList"/>
    <dgm:cxn modelId="{B98AE81A-34F4-0048-96F3-6D695B9FA1EE}" srcId="{BECEB8E5-7934-A84B-929D-2381D2E3477B}" destId="{275CED59-D0AC-904E-97C7-D0A7AC6DE1CF}" srcOrd="3" destOrd="0" parTransId="{0B734867-F90D-3346-BA97-724C6973421D}" sibTransId="{E7054906-70FE-5043-9B2C-652779483E74}"/>
    <dgm:cxn modelId="{454D5E26-6B3F-2E42-8F20-2496653B58E9}" srcId="{BECEB8E5-7934-A84B-929D-2381D2E3477B}" destId="{D75BBCD7-BE00-734F-8011-E96A4E4EC4F6}" srcOrd="2" destOrd="0" parTransId="{8A0A44EF-A1C8-D943-9E5B-09CB4B4C36D9}" sibTransId="{DB9998E8-41BD-E54A-9F20-9994E4FF7ED1}"/>
    <dgm:cxn modelId="{E553E92C-5EB8-DC49-9DFF-A1B09E43A6E9}" type="presOf" srcId="{D75BBCD7-BE00-734F-8011-E96A4E4EC4F6}" destId="{5ACC47EE-0D5B-884D-8BAC-CE97EF58CEE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58A48937-7DF5-A245-9386-3C6B77CAB925}" type="presOf" srcId="{275CED59-D0AC-904E-97C7-D0A7AC6DE1CF}" destId="{7211DE6E-EE0D-1545-8938-DE82D123E06B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1763338F-B62D-D147-9A2B-AD0445E1CBEC}" srcId="{BECEB8E5-7934-A84B-929D-2381D2E3477B}" destId="{FC33584A-D3DB-CC43-9F2A-BBB455486776}" srcOrd="1" destOrd="0" parTransId="{8DFE20E6-CF1E-2445-9500-77A53ECCF08C}" sibTransId="{77FC8965-42DB-D04F-93C7-D2F473656D2A}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6334CE5D-34EB-534A-9AF7-B1A8FDFB265F}" type="presParOf" srcId="{F13EA33D-18CE-6346-8404-701E600A7D73}" destId="{7207B792-5602-A04C-865D-D3363DD74408}" srcOrd="3" destOrd="0" presId="urn:microsoft.com/office/officeart/2008/layout/VerticalCurvedList"/>
    <dgm:cxn modelId="{1470C3D4-BEAA-A64C-817C-10C8E35C0610}" type="presParOf" srcId="{F13EA33D-18CE-6346-8404-701E600A7D73}" destId="{6B78B016-4826-F641-B401-B3F9745D79B6}" srcOrd="4" destOrd="0" presId="urn:microsoft.com/office/officeart/2008/layout/VerticalCurvedList"/>
    <dgm:cxn modelId="{B817E990-7DB6-ED40-88AB-D1485CAEFAB7}" type="presParOf" srcId="{6B78B016-4826-F641-B401-B3F9745D79B6}" destId="{DA1695FF-7CEB-644A-A35B-64633168D99A}" srcOrd="0" destOrd="0" presId="urn:microsoft.com/office/officeart/2008/layout/VerticalCurvedList"/>
    <dgm:cxn modelId="{5F40F10E-524F-F246-8D00-9E4FFB6DDCA0}" type="presParOf" srcId="{F13EA33D-18CE-6346-8404-701E600A7D73}" destId="{5ACC47EE-0D5B-884D-8BAC-CE97EF58CEE2}" srcOrd="5" destOrd="0" presId="urn:microsoft.com/office/officeart/2008/layout/VerticalCurvedList"/>
    <dgm:cxn modelId="{C6AD2BB4-CBBF-554D-AC7E-1B0E6581D6B4}" type="presParOf" srcId="{F13EA33D-18CE-6346-8404-701E600A7D73}" destId="{E772D3F0-21D2-4145-B8BD-77EE85371019}" srcOrd="6" destOrd="0" presId="urn:microsoft.com/office/officeart/2008/layout/VerticalCurvedList"/>
    <dgm:cxn modelId="{4DDF7896-C7F1-ED4C-98B6-2E11927ED054}" type="presParOf" srcId="{E772D3F0-21D2-4145-B8BD-77EE85371019}" destId="{54B64F11-7D29-114A-93FC-9F47CBDB93C8}" srcOrd="0" destOrd="0" presId="urn:microsoft.com/office/officeart/2008/layout/VerticalCurvedList"/>
    <dgm:cxn modelId="{2915BEB5-45EC-BF40-A3B0-CE15FFEDA64C}" type="presParOf" srcId="{F13EA33D-18CE-6346-8404-701E600A7D73}" destId="{7211DE6E-EE0D-1545-8938-DE82D123E06B}" srcOrd="7" destOrd="0" presId="urn:microsoft.com/office/officeart/2008/layout/VerticalCurvedList"/>
    <dgm:cxn modelId="{1B542EC7-77E4-0C4C-BDE5-3D6DA4933A51}" type="presParOf" srcId="{F13EA33D-18CE-6346-8404-701E600A7D73}" destId="{126705B0-BF4D-9A40-8F7F-BD4FAD7DD3C4}" srcOrd="8" destOrd="0" presId="urn:microsoft.com/office/officeart/2008/layout/VerticalCurvedList"/>
    <dgm:cxn modelId="{608E96D1-F373-2047-8379-0D7F094E874B}" type="presParOf" srcId="{126705B0-BF4D-9A40-8F7F-BD4FAD7DD3C4}" destId="{C3BAFEFF-B910-FA42-A557-13CB13CD262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81C24C7-14E2-2049-94A7-29F23E2C2789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information is missing to make the material FAIR?</a:t>
          </a:r>
        </a:p>
      </dgm:t>
    </dgm:pt>
    <dgm:pt modelId="{0C954322-BC2C-CD4A-82F3-843FD8C2CCDB}" type="par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8134B-976C-3C4C-B8BD-F746D01E8E24}" type="sib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4E48E4-BC48-1D4A-A14D-0F8CC2213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On what granularity level have you assessed the </a:t>
          </a:r>
          <a:r>
            <a:rPr lang="en-GB" b="0" dirty="0" err="1">
              <a:solidFill>
                <a:schemeClr val="tx1"/>
              </a:solidFill>
            </a:rPr>
            <a:t>FAIRness</a:t>
          </a:r>
          <a:r>
            <a:rPr lang="en-GB" b="0" dirty="0">
              <a:solidFill>
                <a:schemeClr val="tx1"/>
              </a:solidFill>
            </a:rPr>
            <a:t>?</a:t>
          </a:r>
        </a:p>
      </dgm:t>
    </dgm:pt>
    <dgm:pt modelId="{CDD62E8B-DE14-0042-8F16-C9FE2DB4C7AC}" type="par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FBB071-D579-2D44-B11F-31B2D10DEB70}" type="sib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D6754B-7B75-864D-BF9A-5B42581602A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gm:t>
    </dgm:pt>
    <dgm:pt modelId="{6A17A5F4-6751-564F-A818-393AFD8D0B56}" type="par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06E6DC9-487D-A24C-AE79-5BC180A533CD}" type="sib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C6B1724-76FA-D441-9E55-142370505987}" type="pres">
      <dgm:prSet presAssocID="{C81C24C7-14E2-2049-94A7-29F23E2C2789}" presName="node" presStyleLbl="node1" presStyleIdx="0" presStyleCnt="3">
        <dgm:presLayoutVars>
          <dgm:bulletEnabled val="1"/>
        </dgm:presLayoutVars>
      </dgm:prSet>
      <dgm:spPr/>
    </dgm:pt>
    <dgm:pt modelId="{B4520BEB-0BDE-EB4F-85FC-4572A8FDB733}" type="pres">
      <dgm:prSet presAssocID="{C828134B-976C-3C4C-B8BD-F746D01E8E24}" presName="sibTrans" presStyleCnt="0"/>
      <dgm:spPr/>
    </dgm:pt>
    <dgm:pt modelId="{48FFC061-1798-AC4F-9EC2-9E14FC465AD8}" type="pres">
      <dgm:prSet presAssocID="{F14E48E4-BC48-1D4A-A14D-0F8CC22137B2}" presName="node" presStyleLbl="node1" presStyleIdx="1" presStyleCnt="3">
        <dgm:presLayoutVars>
          <dgm:bulletEnabled val="1"/>
        </dgm:presLayoutVars>
      </dgm:prSet>
      <dgm:spPr/>
    </dgm:pt>
    <dgm:pt modelId="{B4480394-C8F7-7541-A473-428D36E0CB35}" type="pres">
      <dgm:prSet presAssocID="{ACFBB071-D579-2D44-B11F-31B2D10DEB70}" presName="sibTrans" presStyleCnt="0"/>
      <dgm:spPr/>
    </dgm:pt>
    <dgm:pt modelId="{B8228C6E-1947-424C-9999-0B0EA61525C3}" type="pres">
      <dgm:prSet presAssocID="{51D6754B-7B75-864D-BF9A-5B42581602A3}" presName="node" presStyleLbl="node1" presStyleIdx="2" presStyleCnt="3">
        <dgm:presLayoutVars>
          <dgm:bulletEnabled val="1"/>
        </dgm:presLayoutVars>
      </dgm:prSet>
      <dgm:spPr/>
    </dgm:pt>
  </dgm:ptLst>
  <dgm:cxnLst>
    <dgm:cxn modelId="{7B383358-90E7-3C49-90AC-A1BDBEF40BA8}" srcId="{0F684286-D9B5-914E-9C2A-CC59F1488368}" destId="{F14E48E4-BC48-1D4A-A14D-0F8CC22137B2}" srcOrd="1" destOrd="0" parTransId="{CDD62E8B-DE14-0042-8F16-C9FE2DB4C7AC}" sibTransId="{ACFBB071-D579-2D44-B11F-31B2D10DEB70}"/>
    <dgm:cxn modelId="{3C20785C-13D6-A445-A8C7-9E1E77715A63}" type="presOf" srcId="{F14E48E4-BC48-1D4A-A14D-0F8CC22137B2}" destId="{48FFC061-1798-AC4F-9EC2-9E14FC465AD8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073C407F-A586-AA4E-98EF-0C412F3746CF}" srcId="{0F684286-D9B5-914E-9C2A-CC59F1488368}" destId="{51D6754B-7B75-864D-BF9A-5B42581602A3}" srcOrd="2" destOrd="0" parTransId="{6A17A5F4-6751-564F-A818-393AFD8D0B56}" sibTransId="{706E6DC9-487D-A24C-AE79-5BC180A533CD}"/>
    <dgm:cxn modelId="{4B87D289-9158-4D48-997E-6802D8F41702}" type="presOf" srcId="{C81C24C7-14E2-2049-94A7-29F23E2C2789}" destId="{4C6B1724-76FA-D441-9E55-142370505987}" srcOrd="0" destOrd="0" presId="urn:microsoft.com/office/officeart/2005/8/layout/default"/>
    <dgm:cxn modelId="{C06F6DAF-930A-734F-AEDA-4AEC18BCDBBC}" type="presOf" srcId="{51D6754B-7B75-864D-BF9A-5B42581602A3}" destId="{B8228C6E-1947-424C-9999-0B0EA61525C3}" srcOrd="0" destOrd="0" presId="urn:microsoft.com/office/officeart/2005/8/layout/default"/>
    <dgm:cxn modelId="{B4550BB1-77E2-C945-836E-1D14A76BD544}" srcId="{0F684286-D9B5-914E-9C2A-CC59F1488368}" destId="{C81C24C7-14E2-2049-94A7-29F23E2C2789}" srcOrd="0" destOrd="0" parTransId="{0C954322-BC2C-CD4A-82F3-843FD8C2CCDB}" sibTransId="{C828134B-976C-3C4C-B8BD-F746D01E8E24}"/>
    <dgm:cxn modelId="{6975E403-C1BB-8746-A575-188EA4B4B346}" type="presParOf" srcId="{1E1D3CC6-75D6-3545-91EF-976131F655B1}" destId="{4C6B1724-76FA-D441-9E55-142370505987}" srcOrd="0" destOrd="0" presId="urn:microsoft.com/office/officeart/2005/8/layout/default"/>
    <dgm:cxn modelId="{D9AA7C72-0E3F-4348-BAEF-3897D0BCED8B}" type="presParOf" srcId="{1E1D3CC6-75D6-3545-91EF-976131F655B1}" destId="{B4520BEB-0BDE-EB4F-85FC-4572A8FDB733}" srcOrd="1" destOrd="0" presId="urn:microsoft.com/office/officeart/2005/8/layout/default"/>
    <dgm:cxn modelId="{909EF3BD-7C72-A34B-B289-91B006B94563}" type="presParOf" srcId="{1E1D3CC6-75D6-3545-91EF-976131F655B1}" destId="{48FFC061-1798-AC4F-9EC2-9E14FC465AD8}" srcOrd="2" destOrd="0" presId="urn:microsoft.com/office/officeart/2005/8/layout/default"/>
    <dgm:cxn modelId="{3C454529-0C68-CE4C-B4B8-E661066F6E50}" type="presParOf" srcId="{1E1D3CC6-75D6-3545-91EF-976131F655B1}" destId="{B4480394-C8F7-7541-A473-428D36E0CB35}" srcOrd="3" destOrd="0" presId="urn:microsoft.com/office/officeart/2005/8/layout/default"/>
    <dgm:cxn modelId="{E6247207-A597-9542-BB30-2F29A98B7895}" type="presParOf" srcId="{1E1D3CC6-75D6-3545-91EF-976131F655B1}" destId="{B8228C6E-1947-424C-9999-0B0EA61525C3}" srcOrd="4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6831C25-223A-4E4E-929C-247DA99C3A35}" type="doc">
      <dgm:prSet loTypeId="urn:microsoft.com/office/officeart/2005/8/layout/hProcess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D1EFDE-444C-7C47-8A6E-031D022389E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Bare minimum FAIR</a:t>
          </a:r>
        </a:p>
      </dgm:t>
    </dgm:pt>
    <dgm:pt modelId="{5676648B-FE0C-3744-9512-6D4D5D190DC6}" type="par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5BA54B-D90C-274B-ACD6-3DEAFFACE0FE}" type="sib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CCB39C-4B3A-5249-BDA4-AF0CACB1DAF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 based on schema</a:t>
          </a:r>
        </a:p>
      </dgm:t>
    </dgm:pt>
    <dgm:pt modelId="{D15300C3-51F3-2A48-AC44-22FDE25598D5}" type="par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B4B0FA-65DA-5042-AAFD-9D229D5912DC}" type="sib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7D565D0-5EFA-F341-B81C-3D71C4977C1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</a:t>
          </a:r>
        </a:p>
      </dgm:t>
    </dgm:pt>
    <dgm:pt modelId="{2E708589-15A0-8148-A463-1C56865BF4D1}" type="par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596384-CF0C-924A-808C-45335F0C2453}" type="sib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42207-5218-AE42-9A48-F2C8EEF2D7E3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interoperable formats and tools</a:t>
          </a:r>
        </a:p>
      </dgm:t>
    </dgm:pt>
    <dgm:pt modelId="{AE803D64-D446-2048-95FD-BCEE27B8A739}" type="par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27FF5A-A4CA-0944-AF8B-EE5178471A4C}" type="sib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B60E4C-2837-6640-BAB5-AF16EF08995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OER</a:t>
          </a:r>
        </a:p>
      </dgm:t>
    </dgm:pt>
    <dgm:pt modelId="{CA3F414C-C61A-B543-9634-6FDF87B21A8D}" type="par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D990B7-2394-E14C-8B03-4C7CFA87FCE9}" type="sib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C0E33A-F85C-4D4C-B29E-01BCDFF565B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7282006-9493-6342-B57B-A385A0E47634}" type="par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783465-E040-E74C-8CDA-23886607BD20}" type="sib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1A5F2A-9705-6244-9289-03DAC38C1E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</a:p>
      </dgm:t>
    </dgm:pt>
    <dgm:pt modelId="{5BFA1999-7125-B942-A9E1-29DB66CE7021}" type="par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8BA0D6-A84D-FC45-B107-951C6AEB2FCB}" type="sib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BB9ED3F-5F48-2B4F-9ABD-533A2719C02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repo</a:t>
          </a:r>
        </a:p>
      </dgm:t>
    </dgm:pt>
    <dgm:pt modelId="{753BA9D2-4B00-8440-8479-74D60E0FFCAC}" type="par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276901-6EF9-5045-909F-86DEFE539E10}" type="sib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568DCC4-E644-4246-9511-DA4276B184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public landing page</a:t>
          </a:r>
        </a:p>
      </dgm:t>
    </dgm:pt>
    <dgm:pt modelId="{9CDE6ECB-3633-1549-9B7B-F5B047B1FEC3}" type="par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95197-0950-6C4D-90A6-3BFA75BC9796}" type="sib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ACD638-B976-D141-A750-C82D1690F99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</a:p>
      </dgm:t>
    </dgm:pt>
    <dgm:pt modelId="{590AB76E-C769-564E-AD15-C3626F002CA4}" type="par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45681F8-0E0B-D840-8229-0BF97E316E61}" type="sib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783F70-3791-C745-9BE4-4251DEA81CF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provenance</a:t>
          </a:r>
        </a:p>
      </dgm:t>
    </dgm:pt>
    <dgm:pt modelId="{586AC6EA-F16C-9A40-A48A-59163E0118CE}" type="par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141F35B-A399-EC49-A675-800872FB8477}" type="sib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E405F-12E8-8145-AA13-37842451CCF5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C94644D-322C-AE48-9C22-45932B097C0E}" type="par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21B5F8-8062-B145-88B5-121C03F820E3}" type="sib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659FEF-3E38-184A-B2CC-1F1DAE939DB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editable materials</a:t>
          </a:r>
        </a:p>
      </dgm:t>
    </dgm:pt>
    <dgm:pt modelId="{C4BB6687-C011-DE4E-953B-687F9ADD82A9}" type="par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8F8FE4-0E4D-5B44-B96B-3DAAC8527B49}" type="sib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5BD8D7-09DE-484D-A6C5-B0190880519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access</a:t>
          </a:r>
        </a:p>
      </dgm:t>
    </dgm:pt>
    <dgm:pt modelId="{F1B84456-8DD2-FD45-AB80-C269C64CF662}" type="par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319C6-1FC5-FC4E-8FE5-089309908290}" type="sib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7B49D2-4AE0-544E-832D-D837CAA47C0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no cost</a:t>
          </a:r>
        </a:p>
      </dgm:t>
    </dgm:pt>
    <dgm:pt modelId="{6DFD06C3-01D3-A54F-81FB-E1969BD84664}" type="par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792999-2E6F-FB47-A5ED-ABFE546482C7}" type="sib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83E0D5-1D1C-2440-9412-B7CEAEBCF18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license</a:t>
          </a:r>
        </a:p>
      </dgm:t>
    </dgm:pt>
    <dgm:pt modelId="{995A1B93-257F-6E48-AF81-10B70DFB3DFE}" type="par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516F1B-9B4F-3F4A-9F13-0FB02BDAD580}" type="sib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A7CA1-4778-394F-9A9B-A8FC402686F3}" type="pres">
      <dgm:prSet presAssocID="{16831C25-223A-4E4E-929C-247DA99C3A35}" presName="Name0" presStyleCnt="0">
        <dgm:presLayoutVars>
          <dgm:dir/>
          <dgm:animLvl val="lvl"/>
          <dgm:resizeHandles val="exact"/>
        </dgm:presLayoutVars>
      </dgm:prSet>
      <dgm:spPr/>
    </dgm:pt>
    <dgm:pt modelId="{70FA8E5E-5B8B-6B4E-92B3-2CF14A1B4C0C}" type="pres">
      <dgm:prSet presAssocID="{31D1EFDE-444C-7C47-8A6E-031D022389EE}" presName="compositeNode" presStyleCnt="0">
        <dgm:presLayoutVars>
          <dgm:bulletEnabled val="1"/>
        </dgm:presLayoutVars>
      </dgm:prSet>
      <dgm:spPr/>
    </dgm:pt>
    <dgm:pt modelId="{ED7AA9C6-2F2C-BA47-9313-344BEF81A318}" type="pres">
      <dgm:prSet presAssocID="{31D1EFDE-444C-7C47-8A6E-031D022389EE}" presName="bgRect" presStyleLbl="node1" presStyleIdx="0" presStyleCnt="3"/>
      <dgm:spPr/>
    </dgm:pt>
    <dgm:pt modelId="{2C6D1BDA-C58F-D647-80F4-F8A0B84EAFA3}" type="pres">
      <dgm:prSet presAssocID="{31D1EFDE-444C-7C47-8A6E-031D022389EE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11D6D703-076E-D945-AD24-C2B7C5BEFEB9}" type="pres">
      <dgm:prSet presAssocID="{31D1EFDE-444C-7C47-8A6E-031D022389EE}" presName="childNode" presStyleLbl="node1" presStyleIdx="0" presStyleCnt="3">
        <dgm:presLayoutVars>
          <dgm:bulletEnabled val="1"/>
        </dgm:presLayoutVars>
      </dgm:prSet>
      <dgm:spPr/>
    </dgm:pt>
    <dgm:pt modelId="{A7453AE1-795D-BC4E-924C-AD30BFAC7211}" type="pres">
      <dgm:prSet presAssocID="{FA5BA54B-D90C-274B-ACD6-3DEAFFACE0FE}" presName="hSp" presStyleCnt="0"/>
      <dgm:spPr/>
    </dgm:pt>
    <dgm:pt modelId="{3306050C-68C1-2B4E-9A34-D4E3104B6B09}" type="pres">
      <dgm:prSet presAssocID="{FA5BA54B-D90C-274B-ACD6-3DEAFFACE0FE}" presName="vProcSp" presStyleCnt="0"/>
      <dgm:spPr/>
    </dgm:pt>
    <dgm:pt modelId="{FB5AF6A5-D07E-F04A-8F08-3A44A234850F}" type="pres">
      <dgm:prSet presAssocID="{FA5BA54B-D90C-274B-ACD6-3DEAFFACE0FE}" presName="vSp1" presStyleCnt="0"/>
      <dgm:spPr/>
    </dgm:pt>
    <dgm:pt modelId="{226A18D3-A561-D849-8809-2103E2926984}" type="pres">
      <dgm:prSet presAssocID="{FA5BA54B-D90C-274B-ACD6-3DEAFFACE0FE}" presName="simulatedConn" presStyleLbl="solidFgAcc1" presStyleIdx="0" presStyleCnt="2"/>
      <dgm:spPr/>
    </dgm:pt>
    <dgm:pt modelId="{B5603C52-5BFA-A14F-B9E8-22C637EB203F}" type="pres">
      <dgm:prSet presAssocID="{FA5BA54B-D90C-274B-ACD6-3DEAFFACE0FE}" presName="vSp2" presStyleCnt="0"/>
      <dgm:spPr/>
    </dgm:pt>
    <dgm:pt modelId="{C0192E19-C573-BF41-A75A-4B095204308F}" type="pres">
      <dgm:prSet presAssocID="{FA5BA54B-D90C-274B-ACD6-3DEAFFACE0FE}" presName="sibTrans" presStyleCnt="0"/>
      <dgm:spPr/>
    </dgm:pt>
    <dgm:pt modelId="{2E3B3ACB-E695-3044-B441-7C8CE1020D4B}" type="pres">
      <dgm:prSet presAssocID="{67D565D0-5EFA-F341-B81C-3D71C4977C1E}" presName="compositeNode" presStyleCnt="0">
        <dgm:presLayoutVars>
          <dgm:bulletEnabled val="1"/>
        </dgm:presLayoutVars>
      </dgm:prSet>
      <dgm:spPr/>
    </dgm:pt>
    <dgm:pt modelId="{DD9C3185-8B33-9B41-AB51-5492F76ED480}" type="pres">
      <dgm:prSet presAssocID="{67D565D0-5EFA-F341-B81C-3D71C4977C1E}" presName="bgRect" presStyleLbl="node1" presStyleIdx="1" presStyleCnt="3"/>
      <dgm:spPr/>
    </dgm:pt>
    <dgm:pt modelId="{3F5F94BF-BE38-CC4E-92E9-788C3BD62642}" type="pres">
      <dgm:prSet presAssocID="{67D565D0-5EFA-F341-B81C-3D71C4977C1E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D5970E0E-1259-3B46-8769-BD601738909E}" type="pres">
      <dgm:prSet presAssocID="{67D565D0-5EFA-F341-B81C-3D71C4977C1E}" presName="childNode" presStyleLbl="node1" presStyleIdx="1" presStyleCnt="3">
        <dgm:presLayoutVars>
          <dgm:bulletEnabled val="1"/>
        </dgm:presLayoutVars>
      </dgm:prSet>
      <dgm:spPr/>
    </dgm:pt>
    <dgm:pt modelId="{6E99F4A5-10FD-784C-80E7-D34939075E7C}" type="pres">
      <dgm:prSet presAssocID="{4E596384-CF0C-924A-808C-45335F0C2453}" presName="hSp" presStyleCnt="0"/>
      <dgm:spPr/>
    </dgm:pt>
    <dgm:pt modelId="{B4F431AD-C1F9-3741-BF07-12779F6EA593}" type="pres">
      <dgm:prSet presAssocID="{4E596384-CF0C-924A-808C-45335F0C2453}" presName="vProcSp" presStyleCnt="0"/>
      <dgm:spPr/>
    </dgm:pt>
    <dgm:pt modelId="{6B05006C-600E-5F48-971F-C465DF1BA392}" type="pres">
      <dgm:prSet presAssocID="{4E596384-CF0C-924A-808C-45335F0C2453}" presName="vSp1" presStyleCnt="0"/>
      <dgm:spPr/>
    </dgm:pt>
    <dgm:pt modelId="{1E0A5A39-E6E4-5E4B-8F11-614A9B434105}" type="pres">
      <dgm:prSet presAssocID="{4E596384-CF0C-924A-808C-45335F0C2453}" presName="simulatedConn" presStyleLbl="solidFgAcc1" presStyleIdx="1" presStyleCnt="2"/>
      <dgm:spPr/>
    </dgm:pt>
    <dgm:pt modelId="{C8FEA5A1-4584-2E40-B253-6DD943C7EA09}" type="pres">
      <dgm:prSet presAssocID="{4E596384-CF0C-924A-808C-45335F0C2453}" presName="vSp2" presStyleCnt="0"/>
      <dgm:spPr/>
    </dgm:pt>
    <dgm:pt modelId="{DF07B2A9-711F-9845-88CB-52DE814CF934}" type="pres">
      <dgm:prSet presAssocID="{4E596384-CF0C-924A-808C-45335F0C2453}" presName="sibTrans" presStyleCnt="0"/>
      <dgm:spPr/>
    </dgm:pt>
    <dgm:pt modelId="{B037977E-DEEF-0443-885E-F53D093C15F9}" type="pres">
      <dgm:prSet presAssocID="{0EB60E4C-2837-6640-BAB5-AF16EF089952}" presName="compositeNode" presStyleCnt="0">
        <dgm:presLayoutVars>
          <dgm:bulletEnabled val="1"/>
        </dgm:presLayoutVars>
      </dgm:prSet>
      <dgm:spPr/>
    </dgm:pt>
    <dgm:pt modelId="{E1E0FE6F-BDE4-884A-91CC-197C01E33C26}" type="pres">
      <dgm:prSet presAssocID="{0EB60E4C-2837-6640-BAB5-AF16EF089952}" presName="bgRect" presStyleLbl="node1" presStyleIdx="2" presStyleCnt="3"/>
      <dgm:spPr/>
    </dgm:pt>
    <dgm:pt modelId="{9880DFA0-4503-E942-B6CE-92EFF1B99B2D}" type="pres">
      <dgm:prSet presAssocID="{0EB60E4C-2837-6640-BAB5-AF16EF089952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EA51D6B6-9B0D-BC42-8A87-D2F256637F98}" type="pres">
      <dgm:prSet presAssocID="{0EB60E4C-2837-6640-BAB5-AF16EF089952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5695F405-44F6-4A49-B823-BB7CF8DC0D8C}" type="presOf" srcId="{AC342207-5218-AE42-9A48-F2C8EEF2D7E3}" destId="{D5970E0E-1259-3B46-8769-BD601738909E}" srcOrd="0" destOrd="1" presId="urn:microsoft.com/office/officeart/2005/8/layout/hProcess7"/>
    <dgm:cxn modelId="{58B51B06-F62A-D34B-ADA5-A1FC333D02C5}" type="presOf" srcId="{20CCB39C-4B3A-5249-BDA4-AF0CACB1DAF2}" destId="{11D6D703-076E-D945-AD24-C2B7C5BEFEB9}" srcOrd="0" destOrd="0" presId="urn:microsoft.com/office/officeart/2005/8/layout/hProcess7"/>
    <dgm:cxn modelId="{2AEC070A-C4E9-9E45-8629-F299C62B69A7}" srcId="{0EB60E4C-2837-6640-BAB5-AF16EF089952}" destId="{157B49D2-4AE0-544E-832D-D837CAA47C08}" srcOrd="2" destOrd="0" parTransId="{6DFD06C3-01D3-A54F-81FB-E1969BD84664}" sibTransId="{9E792999-2E6F-FB47-A5ED-ABFE546482C7}"/>
    <dgm:cxn modelId="{032B2A14-9D2E-B64E-A78F-67EDF8056542}" srcId="{16831C25-223A-4E4E-929C-247DA99C3A35}" destId="{67D565D0-5EFA-F341-B81C-3D71C4977C1E}" srcOrd="1" destOrd="0" parTransId="{2E708589-15A0-8148-A463-1C56865BF4D1}" sibTransId="{4E596384-CF0C-924A-808C-45335F0C2453}"/>
    <dgm:cxn modelId="{2C881816-30CF-F94C-9B02-2E310BCBFCBD}" type="presOf" srcId="{0EB60E4C-2837-6640-BAB5-AF16EF089952}" destId="{E1E0FE6F-BDE4-884A-91CC-197C01E33C26}" srcOrd="0" destOrd="0" presId="urn:microsoft.com/office/officeart/2005/8/layout/hProcess7"/>
    <dgm:cxn modelId="{6796E61C-5DDE-304F-A092-087B8D531F99}" srcId="{31D1EFDE-444C-7C47-8A6E-031D022389EE}" destId="{37783F70-3791-C745-9BE4-4251DEA81CF1}" srcOrd="5" destOrd="0" parTransId="{586AC6EA-F16C-9A40-A48A-59163E0118CE}" sibTransId="{A141F35B-A399-EC49-A675-800872FB8477}"/>
    <dgm:cxn modelId="{BD60BE25-8D00-8440-99A7-FD3EFE76BE01}" srcId="{31D1EFDE-444C-7C47-8A6E-031D022389EE}" destId="{34ACD638-B976-D141-A750-C82D1690F990}" srcOrd="4" destOrd="0" parTransId="{590AB76E-C769-564E-AD15-C3626F002CA4}" sibTransId="{F45681F8-0E0B-D840-8229-0BF97E316E61}"/>
    <dgm:cxn modelId="{D917952D-9597-6E42-8112-992E2830E7EA}" type="presOf" srcId="{34ACD638-B976-D141-A750-C82D1690F990}" destId="{11D6D703-076E-D945-AD24-C2B7C5BEFEB9}" srcOrd="0" destOrd="4" presId="urn:microsoft.com/office/officeart/2005/8/layout/hProcess7"/>
    <dgm:cxn modelId="{470F5035-9324-644C-82AF-80D91FE864C4}" type="presOf" srcId="{15C0E33A-F85C-4D4C-B29E-01BCDFF565BE}" destId="{EA51D6B6-9B0D-BC42-8A87-D2F256637F98}" srcOrd="0" destOrd="0" presId="urn:microsoft.com/office/officeart/2005/8/layout/hProcess7"/>
    <dgm:cxn modelId="{00E0D036-9D1A-8B46-B6D7-E258D3503044}" srcId="{31D1EFDE-444C-7C47-8A6E-031D022389EE}" destId="{7568DCC4-E644-4246-9511-DA4276B184B4}" srcOrd="3" destOrd="0" parTransId="{9CDE6ECB-3633-1549-9B7B-F5B047B1FEC3}" sibTransId="{D7595197-0950-6C4D-90A6-3BFA75BC9796}"/>
    <dgm:cxn modelId="{6849EE42-F0BB-2F47-9BE3-E6DC64B4F8B3}" srcId="{0EB60E4C-2837-6640-BAB5-AF16EF089952}" destId="{15C0E33A-F85C-4D4C-B29E-01BCDFF565BE}" srcOrd="0" destOrd="0" parTransId="{C7282006-9493-6342-B57B-A385A0E47634}" sibTransId="{65783465-E040-E74C-8CDA-23886607BD20}"/>
    <dgm:cxn modelId="{BB8C8949-9EDD-1A40-930D-23BE9AEE58CA}" type="presOf" srcId="{CA5BD8D7-09DE-484D-A6C5-B01908805197}" destId="{EA51D6B6-9B0D-BC42-8A87-D2F256637F98}" srcOrd="0" destOrd="1" presId="urn:microsoft.com/office/officeart/2005/8/layout/hProcess7"/>
    <dgm:cxn modelId="{642A664E-42A3-6640-8CCE-B412E2AD8DC3}" srcId="{31D1EFDE-444C-7C47-8A6E-031D022389EE}" destId="{281A5F2A-9705-6244-9289-03DAC38C1EB4}" srcOrd="1" destOrd="0" parTransId="{5BFA1999-7125-B942-A9E1-29DB66CE7021}" sibTransId="{B18BA0D6-A84D-FC45-B107-951C6AEB2FCB}"/>
    <dgm:cxn modelId="{F3AC3055-3EA1-C94E-8870-C02C0A2273FC}" type="presOf" srcId="{7BB9ED3F-5F48-2B4F-9ABD-533A2719C021}" destId="{11D6D703-076E-D945-AD24-C2B7C5BEFEB9}" srcOrd="0" destOrd="2" presId="urn:microsoft.com/office/officeart/2005/8/layout/hProcess7"/>
    <dgm:cxn modelId="{CF511C5C-2A49-BD4A-8635-5F11F39D81F0}" srcId="{16831C25-223A-4E4E-929C-247DA99C3A35}" destId="{0EB60E4C-2837-6640-BAB5-AF16EF089952}" srcOrd="2" destOrd="0" parTransId="{CA3F414C-C61A-B543-9634-6FDF87B21A8D}" sibTransId="{57D990B7-2394-E14C-8B03-4C7CFA87FCE9}"/>
    <dgm:cxn modelId="{3C63BD5C-CC64-7641-9F57-9980D85A4508}" type="presOf" srcId="{31D1EFDE-444C-7C47-8A6E-031D022389EE}" destId="{ED7AA9C6-2F2C-BA47-9313-344BEF81A318}" srcOrd="0" destOrd="0" presId="urn:microsoft.com/office/officeart/2005/8/layout/hProcess7"/>
    <dgm:cxn modelId="{769B3677-CAAF-7B4C-851F-640733C0F3BA}" type="presOf" srcId="{D75E405F-12E8-8145-AA13-37842451CCF5}" destId="{D5970E0E-1259-3B46-8769-BD601738909E}" srcOrd="0" destOrd="0" presId="urn:microsoft.com/office/officeart/2005/8/layout/hProcess7"/>
    <dgm:cxn modelId="{20622484-AE4E-AB4E-87A5-65CBE5C4C0F0}" type="presOf" srcId="{31D1EFDE-444C-7C47-8A6E-031D022389EE}" destId="{2C6D1BDA-C58F-D647-80F4-F8A0B84EAFA3}" srcOrd="1" destOrd="0" presId="urn:microsoft.com/office/officeart/2005/8/layout/hProcess7"/>
    <dgm:cxn modelId="{7BED9686-42D2-D547-BD44-5E4B86B0558C}" srcId="{67D565D0-5EFA-F341-B81C-3D71C4977C1E}" destId="{AC342207-5218-AE42-9A48-F2C8EEF2D7E3}" srcOrd="1" destOrd="0" parTransId="{AE803D64-D446-2048-95FD-BCEE27B8A739}" sibTransId="{FC27FF5A-A4CA-0944-AF8B-EE5178471A4C}"/>
    <dgm:cxn modelId="{C4DA8F8D-EB5A-164E-8D09-8D98C425E78A}" type="presOf" srcId="{67D565D0-5EFA-F341-B81C-3D71C4977C1E}" destId="{DD9C3185-8B33-9B41-AB51-5492F76ED480}" srcOrd="0" destOrd="0" presId="urn:microsoft.com/office/officeart/2005/8/layout/hProcess7"/>
    <dgm:cxn modelId="{1CFAED9E-401B-9F40-B2B4-8A667D6A96A7}" srcId="{31D1EFDE-444C-7C47-8A6E-031D022389EE}" destId="{7BB9ED3F-5F48-2B4F-9ABD-533A2719C021}" srcOrd="2" destOrd="0" parTransId="{753BA9D2-4B00-8440-8479-74D60E0FFCAC}" sibTransId="{BB276901-6EF9-5045-909F-86DEFE539E10}"/>
    <dgm:cxn modelId="{C5A0DDA4-B549-854D-B1A2-3BC0809AC6DA}" srcId="{67D565D0-5EFA-F341-B81C-3D71C4977C1E}" destId="{D75E405F-12E8-8145-AA13-37842451CCF5}" srcOrd="0" destOrd="0" parTransId="{CC94644D-322C-AE48-9C22-45932B097C0E}" sibTransId="{E221B5F8-8062-B145-88B5-121C03F820E3}"/>
    <dgm:cxn modelId="{2F6957B4-76FD-274D-90E2-6D2A8A152FAE}" type="presOf" srcId="{157B49D2-4AE0-544E-832D-D837CAA47C08}" destId="{EA51D6B6-9B0D-BC42-8A87-D2F256637F98}" srcOrd="0" destOrd="2" presId="urn:microsoft.com/office/officeart/2005/8/layout/hProcess7"/>
    <dgm:cxn modelId="{EE53C5B6-0F26-DA4E-832C-D5062F2526D2}" type="presOf" srcId="{68659FEF-3E38-184A-B2CC-1F1DAE939DB7}" destId="{D5970E0E-1259-3B46-8769-BD601738909E}" srcOrd="0" destOrd="2" presId="urn:microsoft.com/office/officeart/2005/8/layout/hProcess7"/>
    <dgm:cxn modelId="{B18E88BF-82B9-9D4F-B1E5-7D4F8C083B00}" srcId="{31D1EFDE-444C-7C47-8A6E-031D022389EE}" destId="{20CCB39C-4B3A-5249-BDA4-AF0CACB1DAF2}" srcOrd="0" destOrd="0" parTransId="{D15300C3-51F3-2A48-AC44-22FDE25598D5}" sibTransId="{DCB4B0FA-65DA-5042-AAFD-9D229D5912DC}"/>
    <dgm:cxn modelId="{810E32C5-D9FD-4643-B584-45E4D0B72605}" srcId="{67D565D0-5EFA-F341-B81C-3D71C4977C1E}" destId="{E283E0D5-1D1C-2440-9412-B7CEAEBCF184}" srcOrd="3" destOrd="0" parTransId="{995A1B93-257F-6E48-AF81-10B70DFB3DFE}" sibTransId="{3F516F1B-9B4F-3F4A-9F13-0FB02BDAD580}"/>
    <dgm:cxn modelId="{044A86CB-44C5-F04F-9213-DE099709291D}" type="presOf" srcId="{281A5F2A-9705-6244-9289-03DAC38C1EB4}" destId="{11D6D703-076E-D945-AD24-C2B7C5BEFEB9}" srcOrd="0" destOrd="1" presId="urn:microsoft.com/office/officeart/2005/8/layout/hProcess7"/>
    <dgm:cxn modelId="{635869D0-0830-8749-A91B-DE01B2BBF222}" srcId="{16831C25-223A-4E4E-929C-247DA99C3A35}" destId="{31D1EFDE-444C-7C47-8A6E-031D022389EE}" srcOrd="0" destOrd="0" parTransId="{5676648B-FE0C-3744-9512-6D4D5D190DC6}" sibTransId="{FA5BA54B-D90C-274B-ACD6-3DEAFFACE0FE}"/>
    <dgm:cxn modelId="{FCDD20D9-7A79-C347-861B-B78016591105}" type="presOf" srcId="{37783F70-3791-C745-9BE4-4251DEA81CF1}" destId="{11D6D703-076E-D945-AD24-C2B7C5BEFEB9}" srcOrd="0" destOrd="5" presId="urn:microsoft.com/office/officeart/2005/8/layout/hProcess7"/>
    <dgm:cxn modelId="{637924DB-E6DC-524A-8467-240BDE13ED77}" type="presOf" srcId="{7568DCC4-E644-4246-9511-DA4276B184B4}" destId="{11D6D703-076E-D945-AD24-C2B7C5BEFEB9}" srcOrd="0" destOrd="3" presId="urn:microsoft.com/office/officeart/2005/8/layout/hProcess7"/>
    <dgm:cxn modelId="{0E2325DB-068F-B043-852E-E70105F92ED0}" type="presOf" srcId="{E283E0D5-1D1C-2440-9412-B7CEAEBCF184}" destId="{D5970E0E-1259-3B46-8769-BD601738909E}" srcOrd="0" destOrd="3" presId="urn:microsoft.com/office/officeart/2005/8/layout/hProcess7"/>
    <dgm:cxn modelId="{A160D2DD-69A4-2346-B115-13AA05BC1DAA}" srcId="{0EB60E4C-2837-6640-BAB5-AF16EF089952}" destId="{CA5BD8D7-09DE-484D-A6C5-B01908805197}" srcOrd="1" destOrd="0" parTransId="{F1B84456-8DD2-FD45-AB80-C269C64CF662}" sibTransId="{C49319C6-1FC5-FC4E-8FE5-089309908290}"/>
    <dgm:cxn modelId="{97844FDE-16E7-0D4A-9B6E-1FA46C5BC0D2}" type="presOf" srcId="{16831C25-223A-4E4E-929C-247DA99C3A35}" destId="{18DA7CA1-4778-394F-9A9B-A8FC402686F3}" srcOrd="0" destOrd="0" presId="urn:microsoft.com/office/officeart/2005/8/layout/hProcess7"/>
    <dgm:cxn modelId="{5C715AE3-9954-9442-AE04-EBFD06FF2D63}" srcId="{67D565D0-5EFA-F341-B81C-3D71C4977C1E}" destId="{68659FEF-3E38-184A-B2CC-1F1DAE939DB7}" srcOrd="2" destOrd="0" parTransId="{C4BB6687-C011-DE4E-953B-687F9ADD82A9}" sibTransId="{EB8F8FE4-0E4D-5B44-B96B-3DAAC8527B49}"/>
    <dgm:cxn modelId="{9ED2CBF7-25F0-784E-B238-17980727026C}" type="presOf" srcId="{0EB60E4C-2837-6640-BAB5-AF16EF089952}" destId="{9880DFA0-4503-E942-B6CE-92EFF1B99B2D}" srcOrd="1" destOrd="0" presId="urn:microsoft.com/office/officeart/2005/8/layout/hProcess7"/>
    <dgm:cxn modelId="{D1E343F9-EC8B-604E-9B2F-026620529112}" type="presOf" srcId="{67D565D0-5EFA-F341-B81C-3D71C4977C1E}" destId="{3F5F94BF-BE38-CC4E-92E9-788C3BD62642}" srcOrd="1" destOrd="0" presId="urn:microsoft.com/office/officeart/2005/8/layout/hProcess7"/>
    <dgm:cxn modelId="{CEA8D85C-F9E7-B14D-9B10-D184374D6790}" type="presParOf" srcId="{18DA7CA1-4778-394F-9A9B-A8FC402686F3}" destId="{70FA8E5E-5B8B-6B4E-92B3-2CF14A1B4C0C}" srcOrd="0" destOrd="0" presId="urn:microsoft.com/office/officeart/2005/8/layout/hProcess7"/>
    <dgm:cxn modelId="{6BF296D6-92E6-1845-81FB-2F367D3A300E}" type="presParOf" srcId="{70FA8E5E-5B8B-6B4E-92B3-2CF14A1B4C0C}" destId="{ED7AA9C6-2F2C-BA47-9313-344BEF81A318}" srcOrd="0" destOrd="0" presId="urn:microsoft.com/office/officeart/2005/8/layout/hProcess7"/>
    <dgm:cxn modelId="{389D98C1-A4DA-C24D-8865-FFE780221AA8}" type="presParOf" srcId="{70FA8E5E-5B8B-6B4E-92B3-2CF14A1B4C0C}" destId="{2C6D1BDA-C58F-D647-80F4-F8A0B84EAFA3}" srcOrd="1" destOrd="0" presId="urn:microsoft.com/office/officeart/2005/8/layout/hProcess7"/>
    <dgm:cxn modelId="{4DDA3959-E991-FF4D-B005-DE1409373F60}" type="presParOf" srcId="{70FA8E5E-5B8B-6B4E-92B3-2CF14A1B4C0C}" destId="{11D6D703-076E-D945-AD24-C2B7C5BEFEB9}" srcOrd="2" destOrd="0" presId="urn:microsoft.com/office/officeart/2005/8/layout/hProcess7"/>
    <dgm:cxn modelId="{70C54DC6-42EF-F34D-936B-E0F8EF990EF5}" type="presParOf" srcId="{18DA7CA1-4778-394F-9A9B-A8FC402686F3}" destId="{A7453AE1-795D-BC4E-924C-AD30BFAC7211}" srcOrd="1" destOrd="0" presId="urn:microsoft.com/office/officeart/2005/8/layout/hProcess7"/>
    <dgm:cxn modelId="{A1652FE7-6DAA-6A4D-BBD0-1ADC7F698F45}" type="presParOf" srcId="{18DA7CA1-4778-394F-9A9B-A8FC402686F3}" destId="{3306050C-68C1-2B4E-9A34-D4E3104B6B09}" srcOrd="2" destOrd="0" presId="urn:microsoft.com/office/officeart/2005/8/layout/hProcess7"/>
    <dgm:cxn modelId="{6C6333B1-AB5C-884C-9B0B-B87C7F071F40}" type="presParOf" srcId="{3306050C-68C1-2B4E-9A34-D4E3104B6B09}" destId="{FB5AF6A5-D07E-F04A-8F08-3A44A234850F}" srcOrd="0" destOrd="0" presId="urn:microsoft.com/office/officeart/2005/8/layout/hProcess7"/>
    <dgm:cxn modelId="{84269FEB-4501-1F46-91ED-6D15D384D5EB}" type="presParOf" srcId="{3306050C-68C1-2B4E-9A34-D4E3104B6B09}" destId="{226A18D3-A561-D849-8809-2103E2926984}" srcOrd="1" destOrd="0" presId="urn:microsoft.com/office/officeart/2005/8/layout/hProcess7"/>
    <dgm:cxn modelId="{4A3C2B6E-2ED4-3843-B940-7A9B44CC1194}" type="presParOf" srcId="{3306050C-68C1-2B4E-9A34-D4E3104B6B09}" destId="{B5603C52-5BFA-A14F-B9E8-22C637EB203F}" srcOrd="2" destOrd="0" presId="urn:microsoft.com/office/officeart/2005/8/layout/hProcess7"/>
    <dgm:cxn modelId="{D58044E8-39B9-684C-9BA2-73016FAC7877}" type="presParOf" srcId="{18DA7CA1-4778-394F-9A9B-A8FC402686F3}" destId="{C0192E19-C573-BF41-A75A-4B095204308F}" srcOrd="3" destOrd="0" presId="urn:microsoft.com/office/officeart/2005/8/layout/hProcess7"/>
    <dgm:cxn modelId="{AF8004AB-A9C8-E840-AADA-7EF7E8248882}" type="presParOf" srcId="{18DA7CA1-4778-394F-9A9B-A8FC402686F3}" destId="{2E3B3ACB-E695-3044-B441-7C8CE1020D4B}" srcOrd="4" destOrd="0" presId="urn:microsoft.com/office/officeart/2005/8/layout/hProcess7"/>
    <dgm:cxn modelId="{73077F87-AE26-614B-9264-918B0FFACB8D}" type="presParOf" srcId="{2E3B3ACB-E695-3044-B441-7C8CE1020D4B}" destId="{DD9C3185-8B33-9B41-AB51-5492F76ED480}" srcOrd="0" destOrd="0" presId="urn:microsoft.com/office/officeart/2005/8/layout/hProcess7"/>
    <dgm:cxn modelId="{E1726AC8-5BB1-0E49-849A-5A0CFA82B11A}" type="presParOf" srcId="{2E3B3ACB-E695-3044-B441-7C8CE1020D4B}" destId="{3F5F94BF-BE38-CC4E-92E9-788C3BD62642}" srcOrd="1" destOrd="0" presId="urn:microsoft.com/office/officeart/2005/8/layout/hProcess7"/>
    <dgm:cxn modelId="{5E13B928-7F1D-4448-BE50-08805402103C}" type="presParOf" srcId="{2E3B3ACB-E695-3044-B441-7C8CE1020D4B}" destId="{D5970E0E-1259-3B46-8769-BD601738909E}" srcOrd="2" destOrd="0" presId="urn:microsoft.com/office/officeart/2005/8/layout/hProcess7"/>
    <dgm:cxn modelId="{FCEBFF72-B304-154E-A728-58926A9CC397}" type="presParOf" srcId="{18DA7CA1-4778-394F-9A9B-A8FC402686F3}" destId="{6E99F4A5-10FD-784C-80E7-D34939075E7C}" srcOrd="5" destOrd="0" presId="urn:microsoft.com/office/officeart/2005/8/layout/hProcess7"/>
    <dgm:cxn modelId="{61233FE5-8778-D548-80A4-CB4DC45541C8}" type="presParOf" srcId="{18DA7CA1-4778-394F-9A9B-A8FC402686F3}" destId="{B4F431AD-C1F9-3741-BF07-12779F6EA593}" srcOrd="6" destOrd="0" presId="urn:microsoft.com/office/officeart/2005/8/layout/hProcess7"/>
    <dgm:cxn modelId="{3B0DB0F8-326E-7044-814C-4D65D474C5E2}" type="presParOf" srcId="{B4F431AD-C1F9-3741-BF07-12779F6EA593}" destId="{6B05006C-600E-5F48-971F-C465DF1BA392}" srcOrd="0" destOrd="0" presId="urn:microsoft.com/office/officeart/2005/8/layout/hProcess7"/>
    <dgm:cxn modelId="{411F4C6B-3877-1D4B-AB32-F16B9AAE080F}" type="presParOf" srcId="{B4F431AD-C1F9-3741-BF07-12779F6EA593}" destId="{1E0A5A39-E6E4-5E4B-8F11-614A9B434105}" srcOrd="1" destOrd="0" presId="urn:microsoft.com/office/officeart/2005/8/layout/hProcess7"/>
    <dgm:cxn modelId="{AE374846-9D13-DE40-9E5D-066FB7A07853}" type="presParOf" srcId="{B4F431AD-C1F9-3741-BF07-12779F6EA593}" destId="{C8FEA5A1-4584-2E40-B253-6DD943C7EA09}" srcOrd="2" destOrd="0" presId="urn:microsoft.com/office/officeart/2005/8/layout/hProcess7"/>
    <dgm:cxn modelId="{F962AFC3-B843-B640-BCD0-C3871DABB09C}" type="presParOf" srcId="{18DA7CA1-4778-394F-9A9B-A8FC402686F3}" destId="{DF07B2A9-711F-9845-88CB-52DE814CF934}" srcOrd="7" destOrd="0" presId="urn:microsoft.com/office/officeart/2005/8/layout/hProcess7"/>
    <dgm:cxn modelId="{06612493-ADDB-9D40-87E4-F2E855983118}" type="presParOf" srcId="{18DA7CA1-4778-394F-9A9B-A8FC402686F3}" destId="{B037977E-DEEF-0443-885E-F53D093C15F9}" srcOrd="8" destOrd="0" presId="urn:microsoft.com/office/officeart/2005/8/layout/hProcess7"/>
    <dgm:cxn modelId="{88332810-0469-9E47-AD75-90751F80DFF8}" type="presParOf" srcId="{B037977E-DEEF-0443-885E-F53D093C15F9}" destId="{E1E0FE6F-BDE4-884A-91CC-197C01E33C26}" srcOrd="0" destOrd="0" presId="urn:microsoft.com/office/officeart/2005/8/layout/hProcess7"/>
    <dgm:cxn modelId="{FFB63D88-47B5-F841-AB1F-596E0C6BC4E3}" type="presParOf" srcId="{B037977E-DEEF-0443-885E-F53D093C15F9}" destId="{9880DFA0-4503-E942-B6CE-92EFF1B99B2D}" srcOrd="1" destOrd="0" presId="urn:microsoft.com/office/officeart/2005/8/layout/hProcess7"/>
    <dgm:cxn modelId="{838592B5-D1D5-9543-8185-0B4D0CFDE96C}" type="presParOf" srcId="{B037977E-DEEF-0443-885E-F53D093C15F9}" destId="{EA51D6B6-9B0D-BC42-8A87-D2F256637F98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Instructional Design Skills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FAIR Guiding Principles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Learning Objects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6C34FB-871C-9E4C-9D12-FEFAC17A86B8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2506C9D-941F-D64B-BB48-F9D30D74EE17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principles</a:t>
          </a:r>
          <a:endParaRPr lang="en-GB" dirty="0">
            <a:solidFill>
              <a:schemeClr val="tx1"/>
            </a:solidFill>
          </a:endParaRPr>
        </a:p>
      </dgm:t>
    </dgm:pt>
    <dgm:pt modelId="{082406CF-6113-994F-912E-DA2644222546}" type="par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DB8150-8275-AB4F-BCAD-36301DC8A141}" type="sib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8477A-1F52-A94B-9A71-5359B1EF7E6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</a:t>
          </a:r>
        </a:p>
      </dgm:t>
    </dgm:pt>
    <dgm:pt modelId="{8859D074-70AA-F545-BD63-C39E39A15037}" type="par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F14D53-C841-D44D-A45D-FEFB8F5FF302}" type="sib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709E7C-2DBF-834F-88DE-841229DA85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PIDs</a:t>
          </a:r>
        </a:p>
      </dgm:t>
    </dgm:pt>
    <dgm:pt modelId="{6699E173-BA01-9E4F-8DD5-CA043B5A3009}" type="par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199488-B3B2-F944-958D-F36226F0FE71}" type="sib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F1CA07-FA83-854C-8DEF-3118CF0C745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Repos</a:t>
          </a:r>
          <a:endParaRPr lang="en-GB" dirty="0">
            <a:solidFill>
              <a:schemeClr val="tx1"/>
            </a:solidFill>
          </a:endParaRPr>
        </a:p>
      </dgm:t>
    </dgm:pt>
    <dgm:pt modelId="{830F8289-1AC0-BC4E-947E-85D60F194FE9}" type="par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BE52B7C-266A-AA43-9B4B-0998082ECD72}" type="sib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A0BADC-CC06-CE43-8834-7A28FAADDF8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IPR</a:t>
          </a:r>
          <a:endParaRPr lang="en-GB" dirty="0">
            <a:solidFill>
              <a:schemeClr val="tx1"/>
            </a:solidFill>
          </a:endParaRPr>
        </a:p>
      </dgm:t>
    </dgm:pt>
    <dgm:pt modelId="{6E42AE3E-4D9D-5447-8902-2E6CBCABF70A}" type="par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6601E8-4FEC-1341-ABD1-D3649C4F6C95}" type="sib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E2C5B-58FF-AC40-9D81-7CAD9EDB6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Licensing</a:t>
          </a:r>
          <a:endParaRPr lang="en-GB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skills include: FAIR principles, Metadata, PIDs, Repos, IPR, Licensing, Attribution"/>
        </a:ext>
      </dgm:extLst>
    </dgm:pt>
    <dgm:pt modelId="{1158F3E3-E4A7-7446-80E7-78BFC1091EC6}" type="par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380DF2-C73D-D84B-A093-C508A23CA835}" type="sib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254C32-CC15-4F46-8BDA-5F1A89144A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Attribution</a:t>
          </a:r>
        </a:p>
      </dgm:t>
    </dgm:pt>
    <dgm:pt modelId="{A6102F71-3D04-8548-BCAC-BAFA310632EB}" type="par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BE2C2-ECD0-7243-BAA6-A03C6784B066}" type="sib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9F35BA-F6B7-1744-9DA9-FEB83F3CC960}" type="pres">
      <dgm:prSet presAssocID="{ED6C34FB-871C-9E4C-9D12-FEFAC17A86B8}" presName="diagram" presStyleCnt="0">
        <dgm:presLayoutVars>
          <dgm:dir/>
          <dgm:resizeHandles val="exact"/>
        </dgm:presLayoutVars>
      </dgm:prSet>
      <dgm:spPr/>
    </dgm:pt>
    <dgm:pt modelId="{2A97C75A-323F-A84F-8114-9B9957EE6376}" type="pres">
      <dgm:prSet presAssocID="{72506C9D-941F-D64B-BB48-F9D30D74EE17}" presName="node" presStyleLbl="node1" presStyleIdx="0" presStyleCnt="7" custScaleX="56127">
        <dgm:presLayoutVars>
          <dgm:bulletEnabled val="1"/>
        </dgm:presLayoutVars>
      </dgm:prSet>
      <dgm:spPr>
        <a:prstGeom prst="ellipse">
          <a:avLst/>
        </a:prstGeom>
      </dgm:spPr>
    </dgm:pt>
    <dgm:pt modelId="{EDBABE67-2626-244D-8C69-AF3450BBDA93}" type="pres">
      <dgm:prSet presAssocID="{D1DB8150-8275-AB4F-BCAD-36301DC8A141}" presName="sibTrans" presStyleCnt="0"/>
      <dgm:spPr/>
    </dgm:pt>
    <dgm:pt modelId="{113B201A-20F4-1945-95C5-0852FA1F1AF7}" type="pres">
      <dgm:prSet presAssocID="{EFF8477A-1F52-A94B-9A71-5359B1EF7E6D}" presName="node" presStyleLbl="node1" presStyleIdx="1" presStyleCnt="7" custScaleX="51449" custScaleY="45643" custLinFactY="34823" custLinFactNeighborX="-62368" custLinFactNeighborY="100000">
        <dgm:presLayoutVars>
          <dgm:bulletEnabled val="1"/>
        </dgm:presLayoutVars>
      </dgm:prSet>
      <dgm:spPr>
        <a:prstGeom prst="ellipse">
          <a:avLst/>
        </a:prstGeom>
      </dgm:spPr>
    </dgm:pt>
    <dgm:pt modelId="{67B7954F-9E71-724F-ABD4-21F0B3826D6C}" type="pres">
      <dgm:prSet presAssocID="{BCF14D53-C841-D44D-A45D-FEFB8F5FF302}" presName="sibTrans" presStyleCnt="0"/>
      <dgm:spPr/>
    </dgm:pt>
    <dgm:pt modelId="{B01C9F94-C584-7C43-88D6-612B77ABFFE0}" type="pres">
      <dgm:prSet presAssocID="{11709E7C-2DBF-834F-88DE-841229DA8562}" presName="node" presStyleLbl="node1" presStyleIdx="2" presStyleCnt="7" custScaleX="35832" custScaleY="46721" custLinFactX="-27611" custLinFactNeighborX="-100000" custLinFactNeighborY="41632">
        <dgm:presLayoutVars>
          <dgm:bulletEnabled val="1"/>
        </dgm:presLayoutVars>
      </dgm:prSet>
      <dgm:spPr>
        <a:prstGeom prst="ellipse">
          <a:avLst/>
        </a:prstGeom>
      </dgm:spPr>
    </dgm:pt>
    <dgm:pt modelId="{77BE4FC7-9265-664F-96CA-464C2A2F4C6E}" type="pres">
      <dgm:prSet presAssocID="{FC199488-B3B2-F944-958D-F36226F0FE71}" presName="sibTrans" presStyleCnt="0"/>
      <dgm:spPr/>
    </dgm:pt>
    <dgm:pt modelId="{4AE291D9-EC65-934A-93A7-D4BAB3D64023}" type="pres">
      <dgm:prSet presAssocID="{81F1CA07-FA83-854C-8DEF-3118CF0C7453}" presName="node" presStyleLbl="node1" presStyleIdx="3" presStyleCnt="7" custScaleX="49131" custScaleY="46965" custLinFactX="-34668" custLinFactNeighborX="-100000" custLinFactNeighborY="-41749">
        <dgm:presLayoutVars>
          <dgm:bulletEnabled val="1"/>
        </dgm:presLayoutVars>
      </dgm:prSet>
      <dgm:spPr>
        <a:prstGeom prst="ellipse">
          <a:avLst/>
        </a:prstGeom>
      </dgm:spPr>
    </dgm:pt>
    <dgm:pt modelId="{27524634-B795-4C42-9888-EED3B2A5351A}" type="pres">
      <dgm:prSet presAssocID="{3BE52B7C-266A-AA43-9B4B-0998082ECD72}" presName="sibTrans" presStyleCnt="0"/>
      <dgm:spPr/>
    </dgm:pt>
    <dgm:pt modelId="{A25CC2C0-E863-9244-86D1-1A38377803BE}" type="pres">
      <dgm:prSet presAssocID="{DEA0BADC-CC06-CE43-8834-7A28FAADDF85}" presName="node" presStyleLbl="node1" presStyleIdx="4" presStyleCnt="7" custScaleX="26466" custScaleY="48032" custLinFactNeighborX="-22767" custLinFactNeighborY="-13913">
        <dgm:presLayoutVars>
          <dgm:bulletEnabled val="1"/>
        </dgm:presLayoutVars>
      </dgm:prSet>
      <dgm:spPr>
        <a:prstGeom prst="ellipse">
          <a:avLst/>
        </a:prstGeom>
      </dgm:spPr>
    </dgm:pt>
    <dgm:pt modelId="{CB5BD1DC-26B4-F44E-8A9D-818AF35645FA}" type="pres">
      <dgm:prSet presAssocID="{FF6601E8-4FEC-1341-ABD1-D3649C4F6C95}" presName="sibTrans" presStyleCnt="0"/>
      <dgm:spPr/>
    </dgm:pt>
    <dgm:pt modelId="{FFFCA781-A136-004C-9BDE-F1DF0E3ADB5E}" type="pres">
      <dgm:prSet presAssocID="{081E2C5B-58FF-AC40-9D81-7CAD9EDB6FFA}" presName="node" presStyleLbl="node1" presStyleIdx="5" presStyleCnt="7" custScaleX="53586" custScaleY="68915" custLinFactNeighborX="-34909" custLinFactNeighborY="-18447">
        <dgm:presLayoutVars>
          <dgm:bulletEnabled val="1"/>
        </dgm:presLayoutVars>
      </dgm:prSet>
      <dgm:spPr>
        <a:prstGeom prst="ellipse">
          <a:avLst/>
        </a:prstGeom>
      </dgm:spPr>
    </dgm:pt>
    <dgm:pt modelId="{46F64C8C-D427-9146-8171-0D624673EB79}" type="pres">
      <dgm:prSet presAssocID="{E4380DF2-C73D-D84B-A093-C508A23CA835}" presName="sibTrans" presStyleCnt="0"/>
      <dgm:spPr/>
    </dgm:pt>
    <dgm:pt modelId="{DADDF26D-93D3-2D4E-B09E-EB7C54F70AF0}" type="pres">
      <dgm:prSet presAssocID="{B5254C32-CC15-4F46-8BDA-5F1A89144AF0}" presName="node" presStyleLbl="node1" presStyleIdx="6" presStyleCnt="7" custScaleX="68249" custScaleY="69342" custLinFactNeighborX="-69858" custLinFactNeighborY="22406">
        <dgm:presLayoutVars>
          <dgm:bulletEnabled val="1"/>
        </dgm:presLayoutVars>
      </dgm:prSet>
      <dgm:spPr>
        <a:prstGeom prst="ellipse">
          <a:avLst/>
        </a:prstGeom>
      </dgm:spPr>
    </dgm:pt>
  </dgm:ptLst>
  <dgm:cxnLst>
    <dgm:cxn modelId="{2051A30A-0865-464F-9BC4-810A790523CC}" srcId="{ED6C34FB-871C-9E4C-9D12-FEFAC17A86B8}" destId="{EFF8477A-1F52-A94B-9A71-5359B1EF7E6D}" srcOrd="1" destOrd="0" parTransId="{8859D074-70AA-F545-BD63-C39E39A15037}" sibTransId="{BCF14D53-C841-D44D-A45D-FEFB8F5FF302}"/>
    <dgm:cxn modelId="{12789928-9A49-4049-A9B8-BB1AF09D2CD6}" type="presOf" srcId="{081E2C5B-58FF-AC40-9D81-7CAD9EDB6FFA}" destId="{FFFCA781-A136-004C-9BDE-F1DF0E3ADB5E}" srcOrd="0" destOrd="0" presId="urn:microsoft.com/office/officeart/2005/8/layout/default"/>
    <dgm:cxn modelId="{1B9BC73B-3792-194F-98C8-66CB72A2B5FD}" srcId="{ED6C34FB-871C-9E4C-9D12-FEFAC17A86B8}" destId="{081E2C5B-58FF-AC40-9D81-7CAD9EDB6FFA}" srcOrd="5" destOrd="0" parTransId="{1158F3E3-E4A7-7446-80E7-78BFC1091EC6}" sibTransId="{E4380DF2-C73D-D84B-A093-C508A23CA835}"/>
    <dgm:cxn modelId="{C2803C4B-8962-4142-9355-A9F71F391CEC}" type="presOf" srcId="{ED6C34FB-871C-9E4C-9D12-FEFAC17A86B8}" destId="{2D9F35BA-F6B7-1744-9DA9-FEB83F3CC960}" srcOrd="0" destOrd="0" presId="urn:microsoft.com/office/officeart/2005/8/layout/default"/>
    <dgm:cxn modelId="{CFF75E6D-24E6-BB42-BA24-B23811DD121B}" srcId="{ED6C34FB-871C-9E4C-9D12-FEFAC17A86B8}" destId="{72506C9D-941F-D64B-BB48-F9D30D74EE17}" srcOrd="0" destOrd="0" parTransId="{082406CF-6113-994F-912E-DA2644222546}" sibTransId="{D1DB8150-8275-AB4F-BCAD-36301DC8A141}"/>
    <dgm:cxn modelId="{1715F96D-31F5-8842-A67E-DE0125E5DC95}" type="presOf" srcId="{11709E7C-2DBF-834F-88DE-841229DA8562}" destId="{B01C9F94-C584-7C43-88D6-612B77ABFFE0}" srcOrd="0" destOrd="0" presId="urn:microsoft.com/office/officeart/2005/8/layout/default"/>
    <dgm:cxn modelId="{D2B02C7B-3C04-3D48-9175-E5172AC9879F}" srcId="{ED6C34FB-871C-9E4C-9D12-FEFAC17A86B8}" destId="{B5254C32-CC15-4F46-8BDA-5F1A89144AF0}" srcOrd="6" destOrd="0" parTransId="{A6102F71-3D04-8548-BCAC-BAFA310632EB}" sibTransId="{1C1BE2C2-ECD0-7243-BAA6-A03C6784B066}"/>
    <dgm:cxn modelId="{9939A681-42B0-BD40-A871-72E1908FD230}" srcId="{ED6C34FB-871C-9E4C-9D12-FEFAC17A86B8}" destId="{DEA0BADC-CC06-CE43-8834-7A28FAADDF85}" srcOrd="4" destOrd="0" parTransId="{6E42AE3E-4D9D-5447-8902-2E6CBCABF70A}" sibTransId="{FF6601E8-4FEC-1341-ABD1-D3649C4F6C95}"/>
    <dgm:cxn modelId="{D3AAAA8A-E246-2C4E-8E3E-A3B4B2602F59}" type="presOf" srcId="{DEA0BADC-CC06-CE43-8834-7A28FAADDF85}" destId="{A25CC2C0-E863-9244-86D1-1A38377803BE}" srcOrd="0" destOrd="0" presId="urn:microsoft.com/office/officeart/2005/8/layout/default"/>
    <dgm:cxn modelId="{E1BE1597-66F5-3B4B-BFC0-B8284C9A561E}" type="presOf" srcId="{72506C9D-941F-D64B-BB48-F9D30D74EE17}" destId="{2A97C75A-323F-A84F-8114-9B9957EE6376}" srcOrd="0" destOrd="0" presId="urn:microsoft.com/office/officeart/2005/8/layout/default"/>
    <dgm:cxn modelId="{3B89A9AA-3C78-194B-BCFE-0D89C4F41FB6}" type="presOf" srcId="{81F1CA07-FA83-854C-8DEF-3118CF0C7453}" destId="{4AE291D9-EC65-934A-93A7-D4BAB3D64023}" srcOrd="0" destOrd="0" presId="urn:microsoft.com/office/officeart/2005/8/layout/default"/>
    <dgm:cxn modelId="{CE104FAE-35A7-A144-93D7-A459D148FD2B}" srcId="{ED6C34FB-871C-9E4C-9D12-FEFAC17A86B8}" destId="{81F1CA07-FA83-854C-8DEF-3118CF0C7453}" srcOrd="3" destOrd="0" parTransId="{830F8289-1AC0-BC4E-947E-85D60F194FE9}" sibTransId="{3BE52B7C-266A-AA43-9B4B-0998082ECD72}"/>
    <dgm:cxn modelId="{F44389B8-008E-AA4D-983D-2853C07F3F60}" type="presOf" srcId="{EFF8477A-1F52-A94B-9A71-5359B1EF7E6D}" destId="{113B201A-20F4-1945-95C5-0852FA1F1AF7}" srcOrd="0" destOrd="0" presId="urn:microsoft.com/office/officeart/2005/8/layout/default"/>
    <dgm:cxn modelId="{89E642C6-F647-CB41-A98B-3095E9B08921}" type="presOf" srcId="{B5254C32-CC15-4F46-8BDA-5F1A89144AF0}" destId="{DADDF26D-93D3-2D4E-B09E-EB7C54F70AF0}" srcOrd="0" destOrd="0" presId="urn:microsoft.com/office/officeart/2005/8/layout/default"/>
    <dgm:cxn modelId="{AB6DE5FA-E917-2448-9C93-8DA90A2B6015}" srcId="{ED6C34FB-871C-9E4C-9D12-FEFAC17A86B8}" destId="{11709E7C-2DBF-834F-88DE-841229DA8562}" srcOrd="2" destOrd="0" parTransId="{6699E173-BA01-9E4F-8DD5-CA043B5A3009}" sibTransId="{FC199488-B3B2-F944-958D-F36226F0FE71}"/>
    <dgm:cxn modelId="{C5000C7F-D282-764F-95D3-8EE08292E2B5}" type="presParOf" srcId="{2D9F35BA-F6B7-1744-9DA9-FEB83F3CC960}" destId="{2A97C75A-323F-A84F-8114-9B9957EE6376}" srcOrd="0" destOrd="0" presId="urn:microsoft.com/office/officeart/2005/8/layout/default"/>
    <dgm:cxn modelId="{3F2433F0-923D-4A49-86D6-DE34CB908870}" type="presParOf" srcId="{2D9F35BA-F6B7-1744-9DA9-FEB83F3CC960}" destId="{EDBABE67-2626-244D-8C69-AF3450BBDA93}" srcOrd="1" destOrd="0" presId="urn:microsoft.com/office/officeart/2005/8/layout/default"/>
    <dgm:cxn modelId="{383DBF87-4EA0-B545-B520-F635DACF706D}" type="presParOf" srcId="{2D9F35BA-F6B7-1744-9DA9-FEB83F3CC960}" destId="{113B201A-20F4-1945-95C5-0852FA1F1AF7}" srcOrd="2" destOrd="0" presId="urn:microsoft.com/office/officeart/2005/8/layout/default"/>
    <dgm:cxn modelId="{74317D25-9857-B748-A72E-AD581A3F0017}" type="presParOf" srcId="{2D9F35BA-F6B7-1744-9DA9-FEB83F3CC960}" destId="{67B7954F-9E71-724F-ABD4-21F0B3826D6C}" srcOrd="3" destOrd="0" presId="urn:microsoft.com/office/officeart/2005/8/layout/default"/>
    <dgm:cxn modelId="{98C61EE0-848C-4942-A9C6-237BD003B0B9}" type="presParOf" srcId="{2D9F35BA-F6B7-1744-9DA9-FEB83F3CC960}" destId="{B01C9F94-C584-7C43-88D6-612B77ABFFE0}" srcOrd="4" destOrd="0" presId="urn:microsoft.com/office/officeart/2005/8/layout/default"/>
    <dgm:cxn modelId="{AC600A22-CEA3-FE47-A753-46AB0585A38A}" type="presParOf" srcId="{2D9F35BA-F6B7-1744-9DA9-FEB83F3CC960}" destId="{77BE4FC7-9265-664F-96CA-464C2A2F4C6E}" srcOrd="5" destOrd="0" presId="urn:microsoft.com/office/officeart/2005/8/layout/default"/>
    <dgm:cxn modelId="{59F3E368-453C-2041-8F12-F7B6F031CF09}" type="presParOf" srcId="{2D9F35BA-F6B7-1744-9DA9-FEB83F3CC960}" destId="{4AE291D9-EC65-934A-93A7-D4BAB3D64023}" srcOrd="6" destOrd="0" presId="urn:microsoft.com/office/officeart/2005/8/layout/default"/>
    <dgm:cxn modelId="{CCD21D7C-8AC2-2746-8D8F-02F9DF8795D0}" type="presParOf" srcId="{2D9F35BA-F6B7-1744-9DA9-FEB83F3CC960}" destId="{27524634-B795-4C42-9888-EED3B2A5351A}" srcOrd="7" destOrd="0" presId="urn:microsoft.com/office/officeart/2005/8/layout/default"/>
    <dgm:cxn modelId="{44C21A8A-3799-4A44-B716-5D4B55A4E1B8}" type="presParOf" srcId="{2D9F35BA-F6B7-1744-9DA9-FEB83F3CC960}" destId="{A25CC2C0-E863-9244-86D1-1A38377803BE}" srcOrd="8" destOrd="0" presId="urn:microsoft.com/office/officeart/2005/8/layout/default"/>
    <dgm:cxn modelId="{FA56B52E-466B-B84A-A44B-90A170B23CA4}" type="presParOf" srcId="{2D9F35BA-F6B7-1744-9DA9-FEB83F3CC960}" destId="{CB5BD1DC-26B4-F44E-8A9D-818AF35645FA}" srcOrd="9" destOrd="0" presId="urn:microsoft.com/office/officeart/2005/8/layout/default"/>
    <dgm:cxn modelId="{8A1A9E3D-34FC-4740-A97B-0C476805AE6A}" type="presParOf" srcId="{2D9F35BA-F6B7-1744-9DA9-FEB83F3CC960}" destId="{FFFCA781-A136-004C-9BDE-F1DF0E3ADB5E}" srcOrd="10" destOrd="0" presId="urn:microsoft.com/office/officeart/2005/8/layout/default"/>
    <dgm:cxn modelId="{80218967-C73E-6649-9F8D-037FF7EC702B}" type="presParOf" srcId="{2D9F35BA-F6B7-1744-9DA9-FEB83F3CC960}" destId="{46F64C8C-D427-9146-8171-0D624673EB79}" srcOrd="11" destOrd="0" presId="urn:microsoft.com/office/officeart/2005/8/layout/default"/>
    <dgm:cxn modelId="{117C1740-093E-464D-B4CD-E3280BBFFA77}" type="presParOf" srcId="{2D9F35BA-F6B7-1744-9DA9-FEB83F3CC960}" destId="{DADDF26D-93D3-2D4E-B09E-EB7C54F70AF0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F479C37-30C0-1840-8931-EEEF81A5E3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6EAE2DF3-4FB1-6D42-80ED-0D10C18FE422}">
      <dgm:prSet phldrT="[Text]" custT="1"/>
      <dgm:spPr/>
      <dgm:t>
        <a:bodyPr/>
        <a:lstStyle/>
        <a:p>
          <a:r>
            <a:rPr lang="en-GB" sz="2400" dirty="0"/>
            <a:t>Learning</a:t>
          </a:r>
          <a:br>
            <a:rPr lang="en-GB" sz="2400" dirty="0"/>
          </a:br>
          <a:r>
            <a:rPr lang="en-GB" sz="2400" dirty="0"/>
            <a:t> experience design</a:t>
          </a:r>
        </a:p>
      </dgm:t>
    </dgm:pt>
    <dgm:pt modelId="{669C07C7-B22A-CB4F-BA18-95DC3B894413}" type="parTrans" cxnId="{27F5200C-EF23-9049-A13D-4FFCDFF04EAF}">
      <dgm:prSet/>
      <dgm:spPr/>
      <dgm:t>
        <a:bodyPr/>
        <a:lstStyle/>
        <a:p>
          <a:endParaRPr lang="en-GB" sz="1400"/>
        </a:p>
      </dgm:t>
    </dgm:pt>
    <dgm:pt modelId="{CBADB7B5-983C-4D4F-BD47-AF679B679ED1}" type="sibTrans" cxnId="{27F5200C-EF23-9049-A13D-4FFCDFF04EAF}">
      <dgm:prSet/>
      <dgm:spPr/>
      <dgm:t>
        <a:bodyPr/>
        <a:lstStyle/>
        <a:p>
          <a:endParaRPr lang="en-GB" sz="1400"/>
        </a:p>
      </dgm:t>
    </dgm:pt>
    <dgm:pt modelId="{81E1DE2B-FF1A-FD47-9D3D-6B72CDBC82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Tools and Formats</a:t>
          </a:r>
        </a:p>
      </dgm:t>
    </dgm:pt>
    <dgm:pt modelId="{E4AC11EE-976C-2D43-AC22-6C4A120D8FA2}" type="parTrans" cxnId="{D46C02A9-C214-EA42-8586-BE8CD5A59AF3}">
      <dgm:prSet/>
      <dgm:spPr/>
      <dgm:t>
        <a:bodyPr/>
        <a:lstStyle/>
        <a:p>
          <a:endParaRPr lang="en-GB" sz="1400"/>
        </a:p>
      </dgm:t>
    </dgm:pt>
    <dgm:pt modelId="{879DA97D-4C7D-2B42-8B16-7F3CF9C92BD5}" type="sibTrans" cxnId="{D46C02A9-C214-EA42-8586-BE8CD5A59AF3}">
      <dgm:prSet/>
      <dgm:spPr/>
      <dgm:t>
        <a:bodyPr/>
        <a:lstStyle/>
        <a:p>
          <a:endParaRPr lang="en-GB" sz="1400"/>
        </a:p>
      </dgm:t>
    </dgm:pt>
    <dgm:pt modelId="{588F0298-9D12-264A-AF68-7862A0F13C3E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Collaboration and Versioning</a:t>
          </a:r>
        </a:p>
      </dgm:t>
    </dgm:pt>
    <dgm:pt modelId="{FF0AA68C-4618-B740-8D6E-E8C26566ABEE}" type="parTrans" cxnId="{F6D045D0-A593-964C-A2BC-856CA20E5329}">
      <dgm:prSet/>
      <dgm:spPr/>
      <dgm:t>
        <a:bodyPr/>
        <a:lstStyle/>
        <a:p>
          <a:endParaRPr lang="en-GB" sz="1400"/>
        </a:p>
      </dgm:t>
    </dgm:pt>
    <dgm:pt modelId="{3DF75426-28F7-DA47-99F7-83DF37B67386}" type="sibTrans" cxnId="{F6D045D0-A593-964C-A2BC-856CA20E5329}">
      <dgm:prSet/>
      <dgm:spPr/>
      <dgm:t>
        <a:bodyPr/>
        <a:lstStyle/>
        <a:p>
          <a:endParaRPr lang="en-GB" sz="1400"/>
        </a:p>
      </dgm:t>
    </dgm:pt>
    <dgm:pt modelId="{0B6BAB31-67A4-AB4A-BBAE-9F610F2FCFE6}">
      <dgm:prSet custT="1"/>
      <dgm:spPr/>
      <dgm:t>
        <a:bodyPr/>
        <a:lstStyle/>
        <a:p>
          <a:r>
            <a:rPr lang="en-GB" sz="2400" dirty="0"/>
            <a:t>Finding and reuse</a:t>
          </a:r>
        </a:p>
      </dgm:t>
    </dgm:pt>
    <dgm:pt modelId="{AA9EC9F0-F74B-8543-ACFF-CB736DB1CFC6}" type="parTrans" cxnId="{EBFD2552-BEC4-4C48-B727-2ADF2426A58F}">
      <dgm:prSet/>
      <dgm:spPr/>
      <dgm:t>
        <a:bodyPr/>
        <a:lstStyle/>
        <a:p>
          <a:endParaRPr lang="en-GB" sz="1400"/>
        </a:p>
      </dgm:t>
    </dgm:pt>
    <dgm:pt modelId="{565E91F7-A295-1442-AC5B-658BDB03EB17}" type="sibTrans" cxnId="{EBFD2552-BEC4-4C48-B727-2ADF2426A58F}">
      <dgm:prSet/>
      <dgm:spPr/>
      <dgm:t>
        <a:bodyPr/>
        <a:lstStyle/>
        <a:p>
          <a:endParaRPr lang="en-GB" sz="1400"/>
        </a:p>
      </dgm:t>
    </dgm:pt>
    <dgm:pt modelId="{AE75E5AC-44E5-8049-ADF5-EF5D9BFB8CA5}" type="pres">
      <dgm:prSet presAssocID="{3F479C37-30C0-1840-8931-EEEF81A5E31D}" presName="diagram" presStyleCnt="0">
        <dgm:presLayoutVars>
          <dgm:dir/>
          <dgm:resizeHandles val="exact"/>
        </dgm:presLayoutVars>
      </dgm:prSet>
      <dgm:spPr/>
    </dgm:pt>
    <dgm:pt modelId="{9F1B8148-C895-0E4B-9DEA-0D05D2D56F35}" type="pres">
      <dgm:prSet presAssocID="{6EAE2DF3-4FB1-6D42-80ED-0D10C18FE422}" presName="node" presStyleLbl="node1" presStyleIdx="0" presStyleCnt="4" custScaleX="60078" custScaleY="69119" custLinFactX="11375" custLinFactY="-16264" custLinFactNeighborX="100000" custLinFactNeighborY="-100000">
        <dgm:presLayoutVars>
          <dgm:bulletEnabled val="1"/>
        </dgm:presLayoutVars>
      </dgm:prSet>
      <dgm:spPr/>
    </dgm:pt>
    <dgm:pt modelId="{043DE076-0A92-634E-ABD6-94EFD9324DB7}" type="pres">
      <dgm:prSet presAssocID="{CBADB7B5-983C-4D4F-BD47-AF679B679ED1}" presName="sibTrans" presStyleCnt="0"/>
      <dgm:spPr/>
    </dgm:pt>
    <dgm:pt modelId="{4B994590-7548-694D-AE9E-3CD025E76478}" type="pres">
      <dgm:prSet presAssocID="{81E1DE2B-FF1A-FD47-9D3D-6B72CDBC8276}" presName="node" presStyleLbl="node1" presStyleIdx="1" presStyleCnt="4" custScaleX="60078" custScaleY="58356" custLinFactNeighborX="-528" custLinFactNeighborY="49172">
        <dgm:presLayoutVars>
          <dgm:bulletEnabled val="1"/>
        </dgm:presLayoutVars>
      </dgm:prSet>
      <dgm:spPr/>
    </dgm:pt>
    <dgm:pt modelId="{7A548EEE-87B9-2B41-AC2A-B61B5EADFABA}" type="pres">
      <dgm:prSet presAssocID="{879DA97D-4C7D-2B42-8B16-7F3CF9C92BD5}" presName="sibTrans" presStyleCnt="0"/>
      <dgm:spPr/>
    </dgm:pt>
    <dgm:pt modelId="{4A7F48CC-8005-644F-A4E6-27A6612011D9}" type="pres">
      <dgm:prSet presAssocID="{588F0298-9D12-264A-AF68-7862A0F13C3E}" presName="node" presStyleLbl="node1" presStyleIdx="2" presStyleCnt="4" custScaleX="58608" custScaleY="62034" custLinFactNeighborX="4662" custLinFactNeighborY="36627">
        <dgm:presLayoutVars>
          <dgm:bulletEnabled val="1"/>
        </dgm:presLayoutVars>
      </dgm:prSet>
      <dgm:spPr/>
    </dgm:pt>
    <dgm:pt modelId="{728B7A23-40FE-954D-A00D-7CAB05CAF972}" type="pres">
      <dgm:prSet presAssocID="{3DF75426-28F7-DA47-99F7-83DF37B67386}" presName="sibTrans" presStyleCnt="0"/>
      <dgm:spPr/>
    </dgm:pt>
    <dgm:pt modelId="{11394E34-A81F-044C-B656-39D8EA5F0FAF}" type="pres">
      <dgm:prSet presAssocID="{0B6BAB31-67A4-AB4A-BBAE-9F610F2FCFE6}" presName="node" presStyleLbl="node1" presStyleIdx="3" presStyleCnt="4" custScaleX="60078" custScaleY="51398" custLinFactNeighborX="26" custLinFactNeighborY="44493">
        <dgm:presLayoutVars>
          <dgm:bulletEnabled val="1"/>
        </dgm:presLayoutVars>
      </dgm:prSet>
      <dgm:spPr/>
    </dgm:pt>
  </dgm:ptLst>
  <dgm:cxnLst>
    <dgm:cxn modelId="{27F5200C-EF23-9049-A13D-4FFCDFF04EAF}" srcId="{3F479C37-30C0-1840-8931-EEEF81A5E31D}" destId="{6EAE2DF3-4FB1-6D42-80ED-0D10C18FE422}" srcOrd="0" destOrd="0" parTransId="{669C07C7-B22A-CB4F-BA18-95DC3B894413}" sibTransId="{CBADB7B5-983C-4D4F-BD47-AF679B679ED1}"/>
    <dgm:cxn modelId="{EBFD2552-BEC4-4C48-B727-2ADF2426A58F}" srcId="{3F479C37-30C0-1840-8931-EEEF81A5E31D}" destId="{0B6BAB31-67A4-AB4A-BBAE-9F610F2FCFE6}" srcOrd="3" destOrd="0" parTransId="{AA9EC9F0-F74B-8543-ACFF-CB736DB1CFC6}" sibTransId="{565E91F7-A295-1442-AC5B-658BDB03EB17}"/>
    <dgm:cxn modelId="{3E3C5655-3DA4-9C46-8FAC-63616A8A1BC7}" type="presOf" srcId="{81E1DE2B-FF1A-FD47-9D3D-6B72CDBC8276}" destId="{4B994590-7548-694D-AE9E-3CD025E76478}" srcOrd="0" destOrd="0" presId="urn:microsoft.com/office/officeart/2005/8/layout/default"/>
    <dgm:cxn modelId="{F76D3B60-0BB2-5B4D-B542-3D86E6CBE21B}" type="presOf" srcId="{3F479C37-30C0-1840-8931-EEEF81A5E31D}" destId="{AE75E5AC-44E5-8049-ADF5-EF5D9BFB8CA5}" srcOrd="0" destOrd="0" presId="urn:microsoft.com/office/officeart/2005/8/layout/default"/>
    <dgm:cxn modelId="{AB586665-7297-6B4C-A838-1E1560592615}" type="presOf" srcId="{6EAE2DF3-4FB1-6D42-80ED-0D10C18FE422}" destId="{9F1B8148-C895-0E4B-9DEA-0D05D2D56F35}" srcOrd="0" destOrd="0" presId="urn:microsoft.com/office/officeart/2005/8/layout/default"/>
    <dgm:cxn modelId="{D46C02A9-C214-EA42-8586-BE8CD5A59AF3}" srcId="{3F479C37-30C0-1840-8931-EEEF81A5E31D}" destId="{81E1DE2B-FF1A-FD47-9D3D-6B72CDBC8276}" srcOrd="1" destOrd="0" parTransId="{E4AC11EE-976C-2D43-AC22-6C4A120D8FA2}" sibTransId="{879DA97D-4C7D-2B42-8B16-7F3CF9C92BD5}"/>
    <dgm:cxn modelId="{F6D045D0-A593-964C-A2BC-856CA20E5329}" srcId="{3F479C37-30C0-1840-8931-EEEF81A5E31D}" destId="{588F0298-9D12-264A-AF68-7862A0F13C3E}" srcOrd="2" destOrd="0" parTransId="{FF0AA68C-4618-B740-8D6E-E8C26566ABEE}" sibTransId="{3DF75426-28F7-DA47-99F7-83DF37B67386}"/>
    <dgm:cxn modelId="{87BC57D0-162A-3E41-A461-590E633B6AA1}" type="presOf" srcId="{0B6BAB31-67A4-AB4A-BBAE-9F610F2FCFE6}" destId="{11394E34-A81F-044C-B656-39D8EA5F0FAF}" srcOrd="0" destOrd="0" presId="urn:microsoft.com/office/officeart/2005/8/layout/default"/>
    <dgm:cxn modelId="{BC08DADF-7143-3C47-9122-760E89E2D81D}" type="presOf" srcId="{588F0298-9D12-264A-AF68-7862A0F13C3E}" destId="{4A7F48CC-8005-644F-A4E6-27A6612011D9}" srcOrd="0" destOrd="0" presId="urn:microsoft.com/office/officeart/2005/8/layout/default"/>
    <dgm:cxn modelId="{11444FEB-90E0-9A43-B382-2329F64800C8}" type="presParOf" srcId="{AE75E5AC-44E5-8049-ADF5-EF5D9BFB8CA5}" destId="{9F1B8148-C895-0E4B-9DEA-0D05D2D56F35}" srcOrd="0" destOrd="0" presId="urn:microsoft.com/office/officeart/2005/8/layout/default"/>
    <dgm:cxn modelId="{73947800-EE10-F94C-A0F9-7A602C79062B}" type="presParOf" srcId="{AE75E5AC-44E5-8049-ADF5-EF5D9BFB8CA5}" destId="{043DE076-0A92-634E-ABD6-94EFD9324DB7}" srcOrd="1" destOrd="0" presId="urn:microsoft.com/office/officeart/2005/8/layout/default"/>
    <dgm:cxn modelId="{1F4CD893-9A19-6E49-BEC8-3FA79E1F2B15}" type="presParOf" srcId="{AE75E5AC-44E5-8049-ADF5-EF5D9BFB8CA5}" destId="{4B994590-7548-694D-AE9E-3CD025E76478}" srcOrd="2" destOrd="0" presId="urn:microsoft.com/office/officeart/2005/8/layout/default"/>
    <dgm:cxn modelId="{ADD9D807-B72E-444C-A973-D1ECBB2BCC64}" type="presParOf" srcId="{AE75E5AC-44E5-8049-ADF5-EF5D9BFB8CA5}" destId="{7A548EEE-87B9-2B41-AC2A-B61B5EADFABA}" srcOrd="3" destOrd="0" presId="urn:microsoft.com/office/officeart/2005/8/layout/default"/>
    <dgm:cxn modelId="{424C98C4-9319-024B-A159-8FCB181D59E4}" type="presParOf" srcId="{AE75E5AC-44E5-8049-ADF5-EF5D9BFB8CA5}" destId="{4A7F48CC-8005-644F-A4E6-27A6612011D9}" srcOrd="4" destOrd="0" presId="urn:microsoft.com/office/officeart/2005/8/layout/default"/>
    <dgm:cxn modelId="{09FDA2CA-30BB-E640-ACD9-F2DC111E3A2C}" type="presParOf" srcId="{AE75E5AC-44E5-8049-ADF5-EF5D9BFB8CA5}" destId="{728B7A23-40FE-954D-A00D-7CAB05CAF972}" srcOrd="5" destOrd="0" presId="urn:microsoft.com/office/officeart/2005/8/layout/default"/>
    <dgm:cxn modelId="{E4ECCE2A-FEBD-D049-B8D8-7DF3BEBF0539}" type="presParOf" srcId="{AE75E5AC-44E5-8049-ADF5-EF5D9BFB8CA5}" destId="{11394E34-A81F-044C-B656-39D8EA5F0FA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9/3/layout/RandomtoResultProcess" loCatId="list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4000" b="1" dirty="0"/>
            <a:t>FAIR skills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4000" b="1" dirty="0">
              <a:solidFill>
                <a:schemeClr val="tx1"/>
              </a:solidFill>
            </a:rPr>
            <a:t>Instructional </a:t>
          </a:r>
          <a:br>
            <a:rPr lang="en-GB" sz="4000" b="1" dirty="0">
              <a:solidFill>
                <a:schemeClr val="tx1"/>
              </a:solidFill>
            </a:rPr>
          </a:br>
          <a:r>
            <a:rPr lang="en-GB" sz="4000" b="1" dirty="0">
              <a:solidFill>
                <a:schemeClr val="tx1"/>
              </a:solidFill>
            </a:rPr>
            <a:t>Design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45397E53-4631-0E4B-94BB-02A0C6C18A28}">
      <dgm:prSet phldrT="[Text]" custT="1"/>
      <dgm:spPr/>
      <dgm:t>
        <a:bodyPr/>
        <a:lstStyle/>
        <a:p>
          <a:endParaRPr lang="en-GB" sz="2800" dirty="0"/>
        </a:p>
      </dgm:t>
    </dgm:pt>
    <dgm:pt modelId="{5738841A-D150-7B4E-8695-2FF566D792EB}" type="sibTrans" cxnId="{48A2B0EB-99AC-4F44-9F5A-FF294198C0FA}">
      <dgm:prSet/>
      <dgm:spPr/>
      <dgm:t>
        <a:bodyPr/>
        <a:lstStyle/>
        <a:p>
          <a:endParaRPr lang="en-GB"/>
        </a:p>
      </dgm:t>
    </dgm:pt>
    <dgm:pt modelId="{0711736B-9D67-C149-87CA-97B151F86F01}" type="parTrans" cxnId="{48A2B0EB-99AC-4F44-9F5A-FF294198C0FA}">
      <dgm:prSet/>
      <dgm:spPr/>
      <dgm:t>
        <a:bodyPr/>
        <a:lstStyle/>
        <a:p>
          <a:endParaRPr lang="en-GB"/>
        </a:p>
      </dgm:t>
    </dgm:pt>
    <dgm:pt modelId="{7362EC7B-B35C-8F4B-9C58-87A96CE83EAD}">
      <dgm:prSet phldrT="[Text]" custT="1"/>
      <dgm:spPr/>
      <dgm:t>
        <a:bodyPr/>
        <a:lstStyle/>
        <a:p>
          <a:endParaRPr lang="en-GB" sz="2800" dirty="0"/>
        </a:p>
      </dgm:t>
    </dgm:pt>
    <dgm:pt modelId="{1663D414-C14B-E540-A475-5E1163C671A0}" type="sibTrans" cxnId="{1E19ADAC-C60A-AC49-A35A-657E91949D5C}">
      <dgm:prSet/>
      <dgm:spPr/>
      <dgm:t>
        <a:bodyPr/>
        <a:lstStyle/>
        <a:p>
          <a:endParaRPr lang="en-GB"/>
        </a:p>
      </dgm:t>
    </dgm:pt>
    <dgm:pt modelId="{11688632-2CE7-9E44-A3E0-D7D6B1BF9329}" type="parTrans" cxnId="{1E19ADAC-C60A-AC49-A35A-657E91949D5C}">
      <dgm:prSet/>
      <dgm:spPr/>
      <dgm:t>
        <a:bodyPr/>
        <a:lstStyle/>
        <a:p>
          <a:endParaRPr lang="en-GB"/>
        </a:p>
      </dgm:t>
    </dgm:pt>
    <dgm:pt modelId="{9C1F5673-4F96-B740-9EC6-3B732C582168}" type="pres">
      <dgm:prSet presAssocID="{50A1F693-8841-A342-8E68-CD03B8C9DC57}" presName="Name0" presStyleCnt="0">
        <dgm:presLayoutVars>
          <dgm:dir/>
          <dgm:animOne val="branch"/>
          <dgm:animLvl val="lvl"/>
        </dgm:presLayoutVars>
      </dgm:prSet>
      <dgm:spPr/>
    </dgm:pt>
    <dgm:pt modelId="{653B28A8-343C-9A40-A665-F975B8845A3D}" type="pres">
      <dgm:prSet presAssocID="{6FF3BB0B-95FC-FD4C-8892-215128DEB1A2}" presName="chaos" presStyleCnt="0"/>
      <dgm:spPr/>
    </dgm:pt>
    <dgm:pt modelId="{EF648958-430F-B244-B821-2FD03D668122}" type="pres">
      <dgm:prSet presAssocID="{6FF3BB0B-95FC-FD4C-8892-215128DEB1A2}" presName="parTx1" presStyleLbl="revTx" presStyleIdx="0" presStyleCnt="3"/>
      <dgm:spPr/>
    </dgm:pt>
    <dgm:pt modelId="{DF0EF3EE-3FB4-0B42-B0FB-31C419E368BC}" type="pres">
      <dgm:prSet presAssocID="{6FF3BB0B-95FC-FD4C-8892-215128DEB1A2}" presName="desTx1" presStyleLbl="revTx" presStyleIdx="1" presStyleCnt="3">
        <dgm:presLayoutVars>
          <dgm:bulletEnabled val="1"/>
        </dgm:presLayoutVars>
      </dgm:prSet>
      <dgm:spPr/>
    </dgm:pt>
    <dgm:pt modelId="{50FF4AFE-65D3-3247-B5B3-C6A32C82CBB5}" type="pres">
      <dgm:prSet presAssocID="{6FF3BB0B-95FC-FD4C-8892-215128DEB1A2}" presName="c1" presStyleLbl="node1" presStyleIdx="0" presStyleCnt="19"/>
      <dgm:spPr/>
    </dgm:pt>
    <dgm:pt modelId="{D17E380A-A95A-BC44-A73F-F1694A78BCA4}" type="pres">
      <dgm:prSet presAssocID="{6FF3BB0B-95FC-FD4C-8892-215128DEB1A2}" presName="c2" presStyleLbl="node1" presStyleIdx="1" presStyleCnt="19"/>
      <dgm:spPr/>
    </dgm:pt>
    <dgm:pt modelId="{EDA36C42-ED2E-1C45-971B-8A34CD9D039E}" type="pres">
      <dgm:prSet presAssocID="{6FF3BB0B-95FC-FD4C-8892-215128DEB1A2}" presName="c3" presStyleLbl="node1" presStyleIdx="2" presStyleCnt="19"/>
      <dgm:spPr/>
    </dgm:pt>
    <dgm:pt modelId="{DB66FE16-38BC-8540-B51C-FB02152229C9}" type="pres">
      <dgm:prSet presAssocID="{6FF3BB0B-95FC-FD4C-8892-215128DEB1A2}" presName="c4" presStyleLbl="node1" presStyleIdx="3" presStyleCnt="19"/>
      <dgm:spPr/>
    </dgm:pt>
    <dgm:pt modelId="{755BC604-941B-3440-AEA0-63E3021E2B94}" type="pres">
      <dgm:prSet presAssocID="{6FF3BB0B-95FC-FD4C-8892-215128DEB1A2}" presName="c5" presStyleLbl="node1" presStyleIdx="4" presStyleCnt="19"/>
      <dgm:spPr/>
    </dgm:pt>
    <dgm:pt modelId="{15BA3AF5-5035-8A4A-AF25-A4223121918C}" type="pres">
      <dgm:prSet presAssocID="{6FF3BB0B-95FC-FD4C-8892-215128DEB1A2}" presName="c6" presStyleLbl="node1" presStyleIdx="5" presStyleCnt="19"/>
      <dgm:spPr/>
    </dgm:pt>
    <dgm:pt modelId="{AE94B245-D7FB-A34A-9252-FAF275E313CB}" type="pres">
      <dgm:prSet presAssocID="{6FF3BB0B-95FC-FD4C-8892-215128DEB1A2}" presName="c7" presStyleLbl="node1" presStyleIdx="6" presStyleCnt="19"/>
      <dgm:spPr/>
    </dgm:pt>
    <dgm:pt modelId="{39D23B01-34E3-9941-B68B-30208B1524B2}" type="pres">
      <dgm:prSet presAssocID="{6FF3BB0B-95FC-FD4C-8892-215128DEB1A2}" presName="c8" presStyleLbl="node1" presStyleIdx="7" presStyleCnt="19"/>
      <dgm:spPr/>
    </dgm:pt>
    <dgm:pt modelId="{422D43CB-3368-B745-AEEA-7E68A8CB09C2}" type="pres">
      <dgm:prSet presAssocID="{6FF3BB0B-95FC-FD4C-8892-215128DEB1A2}" presName="c9" presStyleLbl="node1" presStyleIdx="8" presStyleCnt="19"/>
      <dgm:spPr/>
    </dgm:pt>
    <dgm:pt modelId="{2BDDF23C-1201-3642-92E5-CE52685C024E}" type="pres">
      <dgm:prSet presAssocID="{6FF3BB0B-95FC-FD4C-8892-215128DEB1A2}" presName="c10" presStyleLbl="node1" presStyleIdx="9" presStyleCnt="19"/>
      <dgm:spPr/>
    </dgm:pt>
    <dgm:pt modelId="{95D83C28-D83D-F048-9F28-18DE3C025DC5}" type="pres">
      <dgm:prSet presAssocID="{6FF3BB0B-95FC-FD4C-8892-215128DEB1A2}" presName="c11" presStyleLbl="node1" presStyleIdx="10" presStyleCnt="19"/>
      <dgm:spPr/>
    </dgm:pt>
    <dgm:pt modelId="{67D38A15-A66A-B743-8D2E-2014A9CFFAEA}" type="pres">
      <dgm:prSet presAssocID="{6FF3BB0B-95FC-FD4C-8892-215128DEB1A2}" presName="c12" presStyleLbl="node1" presStyleIdx="11" presStyleCnt="19"/>
      <dgm:spPr/>
    </dgm:pt>
    <dgm:pt modelId="{1B492415-AF9A-A445-A9F9-B79FB6071A42}" type="pres">
      <dgm:prSet presAssocID="{6FF3BB0B-95FC-FD4C-8892-215128DEB1A2}" presName="c13" presStyleLbl="node1" presStyleIdx="12" presStyleCnt="19"/>
      <dgm:spPr/>
    </dgm:pt>
    <dgm:pt modelId="{06351E28-DB6C-094F-8CBC-00778D3B8520}" type="pres">
      <dgm:prSet presAssocID="{6FF3BB0B-95FC-FD4C-8892-215128DEB1A2}" presName="c14" presStyleLbl="node1" presStyleIdx="13" presStyleCnt="19"/>
      <dgm:spPr/>
    </dgm:pt>
    <dgm:pt modelId="{1B293386-DEB4-884F-B373-5EEFB74C316E}" type="pres">
      <dgm:prSet presAssocID="{6FF3BB0B-95FC-FD4C-8892-215128DEB1A2}" presName="c15" presStyleLbl="node1" presStyleIdx="14" presStyleCnt="19"/>
      <dgm:spPr/>
    </dgm:pt>
    <dgm:pt modelId="{698A9135-B4C6-E842-95EA-807D9A189569}" type="pres">
      <dgm:prSet presAssocID="{6FF3BB0B-95FC-FD4C-8892-215128DEB1A2}" presName="c16" presStyleLbl="node1" presStyleIdx="15" presStyleCnt="19"/>
      <dgm:spPr/>
    </dgm:pt>
    <dgm:pt modelId="{30811F98-D954-A341-BCD6-173A0CDCD8EE}" type="pres">
      <dgm:prSet presAssocID="{6FF3BB0B-95FC-FD4C-8892-215128DEB1A2}" presName="c17" presStyleLbl="node1" presStyleIdx="16" presStyleCnt="19"/>
      <dgm:spPr/>
    </dgm:pt>
    <dgm:pt modelId="{5ABC5D08-1583-8E44-AFFC-1A5264A0E0FC}" type="pres">
      <dgm:prSet presAssocID="{6FF3BB0B-95FC-FD4C-8892-215128DEB1A2}" presName="c18" presStyleLbl="node1" presStyleIdx="17" presStyleCnt="19"/>
      <dgm:spPr/>
    </dgm:pt>
    <dgm:pt modelId="{789F1ACF-AAEA-1D4F-91CC-9DA0ED4C7CCE}" type="pres">
      <dgm:prSet presAssocID="{B7420031-882B-7E46-8A3E-6BFAF1D2F211}" presName="chevronComposite1" presStyleCnt="0"/>
      <dgm:spPr/>
    </dgm:pt>
    <dgm:pt modelId="{2C6738F0-9039-AE4B-8F18-B68DD9C74219}" type="pres">
      <dgm:prSet presAssocID="{B7420031-882B-7E46-8A3E-6BFAF1D2F211}" presName="chevron1" presStyleLbl="sibTrans2D1" presStyleIdx="0" presStyleCnt="2"/>
      <dgm:spPr/>
    </dgm:pt>
    <dgm:pt modelId="{26F71C8F-49A7-6C47-8A84-7CC51E94EF45}" type="pres">
      <dgm:prSet presAssocID="{B7420031-882B-7E46-8A3E-6BFAF1D2F211}" presName="spChevron1" presStyleCnt="0"/>
      <dgm:spPr/>
    </dgm:pt>
    <dgm:pt modelId="{335F3EF1-52EB-C64B-844D-15F5EE182D94}" type="pres">
      <dgm:prSet presAssocID="{B7420031-882B-7E46-8A3E-6BFAF1D2F211}" presName="overlap" presStyleCnt="0"/>
      <dgm:spPr/>
    </dgm:pt>
    <dgm:pt modelId="{DEEFFA06-F3CF-964B-9FF4-196E5F62BF11}" type="pres">
      <dgm:prSet presAssocID="{B7420031-882B-7E46-8A3E-6BFAF1D2F211}" presName="chevronComposite2" presStyleCnt="0"/>
      <dgm:spPr/>
    </dgm:pt>
    <dgm:pt modelId="{1D4F8631-DB22-0C4C-8328-3E5631384F68}" type="pres">
      <dgm:prSet presAssocID="{B7420031-882B-7E46-8A3E-6BFAF1D2F211}" presName="chevron2" presStyleLbl="sibTrans2D1" presStyleIdx="1" presStyleCnt="2"/>
      <dgm:spPr/>
    </dgm:pt>
    <dgm:pt modelId="{BC5DDDD7-03F5-FA40-9698-4A781A5D2710}" type="pres">
      <dgm:prSet presAssocID="{B7420031-882B-7E46-8A3E-6BFAF1D2F211}" presName="spChevron2" presStyleCnt="0"/>
      <dgm:spPr/>
    </dgm:pt>
    <dgm:pt modelId="{D91F6213-D2E8-7F40-BC23-0AC4EA924254}" type="pres">
      <dgm:prSet presAssocID="{829C1259-0B37-A946-AB2C-32A4D177978B}" presName="last" presStyleCnt="0"/>
      <dgm:spPr/>
    </dgm:pt>
    <dgm:pt modelId="{370785EE-38E9-7941-8168-BC5168E7D498}" type="pres">
      <dgm:prSet presAssocID="{829C1259-0B37-A946-AB2C-32A4D177978B}" presName="circleTx" presStyleLbl="node1" presStyleIdx="18" presStyleCnt="19" custScaleX="138194"/>
      <dgm:spPr>
        <a:prstGeom prst="rect">
          <a:avLst/>
        </a:prstGeom>
      </dgm:spPr>
    </dgm:pt>
    <dgm:pt modelId="{266E3E2C-6E41-FD43-9585-3CD2841C5F82}" type="pres">
      <dgm:prSet presAssocID="{829C1259-0B37-A946-AB2C-32A4D177978B}" presName="desTxN" presStyleLbl="revTx" presStyleIdx="2" presStyleCnt="3">
        <dgm:presLayoutVars>
          <dgm:bulletEnabled val="1"/>
        </dgm:presLayoutVars>
      </dgm:prSet>
      <dgm:spPr/>
    </dgm:pt>
    <dgm:pt modelId="{4D1B0722-F0F9-354F-8FDD-BBBB0090B52F}" type="pres">
      <dgm:prSet presAssocID="{829C1259-0B37-A946-AB2C-32A4D177978B}" presName="spN" presStyleCnt="0"/>
      <dgm:spPr/>
    </dgm:pt>
  </dgm:ptLst>
  <dgm:cxnLst>
    <dgm:cxn modelId="{30BAA111-28CF-224A-85F2-D5BA09E934A7}" type="presOf" srcId="{7362EC7B-B35C-8F4B-9C58-87A96CE83EAD}" destId="{266E3E2C-6E41-FD43-9585-3CD2841C5F82}" srcOrd="0" destOrd="0" presId="urn:microsoft.com/office/officeart/2009/3/layout/RandomtoResultProcess"/>
    <dgm:cxn modelId="{295F6223-45D2-A14A-9784-2FBFE8644B5D}" type="presOf" srcId="{6FF3BB0B-95FC-FD4C-8892-215128DEB1A2}" destId="{EF648958-430F-B244-B821-2FD03D668122}" srcOrd="0" destOrd="0" presId="urn:microsoft.com/office/officeart/2009/3/layout/RandomtoResultProcess"/>
    <dgm:cxn modelId="{44E18325-238D-1F44-818B-3BA29E4E829F}" type="presOf" srcId="{50A1F693-8841-A342-8E68-CD03B8C9DC57}" destId="{9C1F5673-4F96-B740-9EC6-3B732C582168}" srcOrd="0" destOrd="0" presId="urn:microsoft.com/office/officeart/2009/3/layout/RandomtoResultProcess"/>
    <dgm:cxn modelId="{92879C97-CF96-7C47-9C27-2BDA5195CE1C}" type="presOf" srcId="{829C1259-0B37-A946-AB2C-32A4D177978B}" destId="{370785EE-38E9-7941-8168-BC5168E7D498}" srcOrd="0" destOrd="0" presId="urn:microsoft.com/office/officeart/2009/3/layout/RandomtoResultProcess"/>
    <dgm:cxn modelId="{1E19ADAC-C60A-AC49-A35A-657E91949D5C}" srcId="{829C1259-0B37-A946-AB2C-32A4D177978B}" destId="{7362EC7B-B35C-8F4B-9C58-87A96CE83EAD}" srcOrd="0" destOrd="0" parTransId="{11688632-2CE7-9E44-A3E0-D7D6B1BF9329}" sibTransId="{1663D414-C14B-E540-A475-5E1163C671A0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48A2B0EB-99AC-4F44-9F5A-FF294198C0FA}" srcId="{6FF3BB0B-95FC-FD4C-8892-215128DEB1A2}" destId="{45397E53-4631-0E4B-94BB-02A0C6C18A28}" srcOrd="0" destOrd="0" parTransId="{0711736B-9D67-C149-87CA-97B151F86F01}" sibTransId="{5738841A-D150-7B4E-8695-2FF566D792EB}"/>
    <dgm:cxn modelId="{3EDEC6FF-1240-8644-85D9-1EA19B56BA42}" type="presOf" srcId="{45397E53-4631-0E4B-94BB-02A0C6C18A28}" destId="{DF0EF3EE-3FB4-0B42-B0FB-31C419E368BC}" srcOrd="0" destOrd="0" presId="urn:microsoft.com/office/officeart/2009/3/layout/RandomtoResultProcess"/>
    <dgm:cxn modelId="{07872F20-F323-C749-B92B-49859939E7BA}" type="presParOf" srcId="{9C1F5673-4F96-B740-9EC6-3B732C582168}" destId="{653B28A8-343C-9A40-A665-F975B8845A3D}" srcOrd="0" destOrd="0" presId="urn:microsoft.com/office/officeart/2009/3/layout/RandomtoResultProcess"/>
    <dgm:cxn modelId="{3F390C29-39A0-3F4E-81B8-92EAA99571DE}" type="presParOf" srcId="{653B28A8-343C-9A40-A665-F975B8845A3D}" destId="{EF648958-430F-B244-B821-2FD03D668122}" srcOrd="0" destOrd="0" presId="urn:microsoft.com/office/officeart/2009/3/layout/RandomtoResultProcess"/>
    <dgm:cxn modelId="{A6AF2D98-24A4-E543-BA5C-6D3D9A6C9B62}" type="presParOf" srcId="{653B28A8-343C-9A40-A665-F975B8845A3D}" destId="{DF0EF3EE-3FB4-0B42-B0FB-31C419E368BC}" srcOrd="1" destOrd="0" presId="urn:microsoft.com/office/officeart/2009/3/layout/RandomtoResultProcess"/>
    <dgm:cxn modelId="{AC2DE1CE-52CF-6A41-BCF8-10E6AD41A609}" type="presParOf" srcId="{653B28A8-343C-9A40-A665-F975B8845A3D}" destId="{50FF4AFE-65D3-3247-B5B3-C6A32C82CBB5}" srcOrd="2" destOrd="0" presId="urn:microsoft.com/office/officeart/2009/3/layout/RandomtoResultProcess"/>
    <dgm:cxn modelId="{E488B6A6-1A5B-0948-82FB-E321D2998147}" type="presParOf" srcId="{653B28A8-343C-9A40-A665-F975B8845A3D}" destId="{D17E380A-A95A-BC44-A73F-F1694A78BCA4}" srcOrd="3" destOrd="0" presId="urn:microsoft.com/office/officeart/2009/3/layout/RandomtoResultProcess"/>
    <dgm:cxn modelId="{48F666F2-6316-0B42-A7E9-4DEC5EB586E5}" type="presParOf" srcId="{653B28A8-343C-9A40-A665-F975B8845A3D}" destId="{EDA36C42-ED2E-1C45-971B-8A34CD9D039E}" srcOrd="4" destOrd="0" presId="urn:microsoft.com/office/officeart/2009/3/layout/RandomtoResultProcess"/>
    <dgm:cxn modelId="{10D7DB95-D29F-C74B-B46A-0CA4ADF30D23}" type="presParOf" srcId="{653B28A8-343C-9A40-A665-F975B8845A3D}" destId="{DB66FE16-38BC-8540-B51C-FB02152229C9}" srcOrd="5" destOrd="0" presId="urn:microsoft.com/office/officeart/2009/3/layout/RandomtoResultProcess"/>
    <dgm:cxn modelId="{7A51412C-68D4-7148-9A8F-6A945FB1BCC1}" type="presParOf" srcId="{653B28A8-343C-9A40-A665-F975B8845A3D}" destId="{755BC604-941B-3440-AEA0-63E3021E2B94}" srcOrd="6" destOrd="0" presId="urn:microsoft.com/office/officeart/2009/3/layout/RandomtoResultProcess"/>
    <dgm:cxn modelId="{B11E846B-DC42-BD44-B0FD-97248FE5A4D1}" type="presParOf" srcId="{653B28A8-343C-9A40-A665-F975B8845A3D}" destId="{15BA3AF5-5035-8A4A-AF25-A4223121918C}" srcOrd="7" destOrd="0" presId="urn:microsoft.com/office/officeart/2009/3/layout/RandomtoResultProcess"/>
    <dgm:cxn modelId="{FEEE2E68-84D0-394B-951A-0B8F0BC7A347}" type="presParOf" srcId="{653B28A8-343C-9A40-A665-F975B8845A3D}" destId="{AE94B245-D7FB-A34A-9252-FAF275E313CB}" srcOrd="8" destOrd="0" presId="urn:microsoft.com/office/officeart/2009/3/layout/RandomtoResultProcess"/>
    <dgm:cxn modelId="{D922C3F2-BFA0-6142-A9DA-1EBF98492DC6}" type="presParOf" srcId="{653B28A8-343C-9A40-A665-F975B8845A3D}" destId="{39D23B01-34E3-9941-B68B-30208B1524B2}" srcOrd="9" destOrd="0" presId="urn:microsoft.com/office/officeart/2009/3/layout/RandomtoResultProcess"/>
    <dgm:cxn modelId="{45BA9595-E310-8143-B4E3-DBBDEC0298C4}" type="presParOf" srcId="{653B28A8-343C-9A40-A665-F975B8845A3D}" destId="{422D43CB-3368-B745-AEEA-7E68A8CB09C2}" srcOrd="10" destOrd="0" presId="urn:microsoft.com/office/officeart/2009/3/layout/RandomtoResultProcess"/>
    <dgm:cxn modelId="{2DA19B8C-0C3B-9D4C-89FA-0D86767D0748}" type="presParOf" srcId="{653B28A8-343C-9A40-A665-F975B8845A3D}" destId="{2BDDF23C-1201-3642-92E5-CE52685C024E}" srcOrd="11" destOrd="0" presId="urn:microsoft.com/office/officeart/2009/3/layout/RandomtoResultProcess"/>
    <dgm:cxn modelId="{BA1C5E34-3447-3744-B36D-6362F4318EBB}" type="presParOf" srcId="{653B28A8-343C-9A40-A665-F975B8845A3D}" destId="{95D83C28-D83D-F048-9F28-18DE3C025DC5}" srcOrd="12" destOrd="0" presId="urn:microsoft.com/office/officeart/2009/3/layout/RandomtoResultProcess"/>
    <dgm:cxn modelId="{EAB93F4E-D662-334E-BA4F-B07F7B649721}" type="presParOf" srcId="{653B28A8-343C-9A40-A665-F975B8845A3D}" destId="{67D38A15-A66A-B743-8D2E-2014A9CFFAEA}" srcOrd="13" destOrd="0" presId="urn:microsoft.com/office/officeart/2009/3/layout/RandomtoResultProcess"/>
    <dgm:cxn modelId="{E189664D-7A10-8249-B7A8-CA5B6589F274}" type="presParOf" srcId="{653B28A8-343C-9A40-A665-F975B8845A3D}" destId="{1B492415-AF9A-A445-A9F9-B79FB6071A42}" srcOrd="14" destOrd="0" presId="urn:microsoft.com/office/officeart/2009/3/layout/RandomtoResultProcess"/>
    <dgm:cxn modelId="{34F35C87-26D6-8641-934F-FE6ABF1469F1}" type="presParOf" srcId="{653B28A8-343C-9A40-A665-F975B8845A3D}" destId="{06351E28-DB6C-094F-8CBC-00778D3B8520}" srcOrd="15" destOrd="0" presId="urn:microsoft.com/office/officeart/2009/3/layout/RandomtoResultProcess"/>
    <dgm:cxn modelId="{17B9AE96-672F-3C4D-BF3F-CB3C66DE1A58}" type="presParOf" srcId="{653B28A8-343C-9A40-A665-F975B8845A3D}" destId="{1B293386-DEB4-884F-B373-5EEFB74C316E}" srcOrd="16" destOrd="0" presId="urn:microsoft.com/office/officeart/2009/3/layout/RandomtoResultProcess"/>
    <dgm:cxn modelId="{8B619637-7C43-E840-93E9-953AAAF5705C}" type="presParOf" srcId="{653B28A8-343C-9A40-A665-F975B8845A3D}" destId="{698A9135-B4C6-E842-95EA-807D9A189569}" srcOrd="17" destOrd="0" presId="urn:microsoft.com/office/officeart/2009/3/layout/RandomtoResultProcess"/>
    <dgm:cxn modelId="{BCE8957F-7E80-D645-889B-9B3CE88EAB58}" type="presParOf" srcId="{653B28A8-343C-9A40-A665-F975B8845A3D}" destId="{30811F98-D954-A341-BCD6-173A0CDCD8EE}" srcOrd="18" destOrd="0" presId="urn:microsoft.com/office/officeart/2009/3/layout/RandomtoResultProcess"/>
    <dgm:cxn modelId="{6FE41704-FEC6-2140-8B24-09E4EA895618}" type="presParOf" srcId="{653B28A8-343C-9A40-A665-F975B8845A3D}" destId="{5ABC5D08-1583-8E44-AFFC-1A5264A0E0FC}" srcOrd="19" destOrd="0" presId="urn:microsoft.com/office/officeart/2009/3/layout/RandomtoResultProcess"/>
    <dgm:cxn modelId="{0D275663-7F37-E44F-A478-47CA398F3D7D}" type="presParOf" srcId="{9C1F5673-4F96-B740-9EC6-3B732C582168}" destId="{789F1ACF-AAEA-1D4F-91CC-9DA0ED4C7CCE}" srcOrd="1" destOrd="0" presId="urn:microsoft.com/office/officeart/2009/3/layout/RandomtoResultProcess"/>
    <dgm:cxn modelId="{9FE8C9CD-17E6-D54D-AC5D-E10B15D7DB4E}" type="presParOf" srcId="{789F1ACF-AAEA-1D4F-91CC-9DA0ED4C7CCE}" destId="{2C6738F0-9039-AE4B-8F18-B68DD9C74219}" srcOrd="0" destOrd="0" presId="urn:microsoft.com/office/officeart/2009/3/layout/RandomtoResultProcess"/>
    <dgm:cxn modelId="{76FE9E47-76DE-2141-8DF5-79BF676696C7}" type="presParOf" srcId="{789F1ACF-AAEA-1D4F-91CC-9DA0ED4C7CCE}" destId="{26F71C8F-49A7-6C47-8A84-7CC51E94EF45}" srcOrd="1" destOrd="0" presId="urn:microsoft.com/office/officeart/2009/3/layout/RandomtoResultProcess"/>
    <dgm:cxn modelId="{BD978582-78F2-7A40-A775-7E05758D7080}" type="presParOf" srcId="{9C1F5673-4F96-B740-9EC6-3B732C582168}" destId="{335F3EF1-52EB-C64B-844D-15F5EE182D94}" srcOrd="2" destOrd="0" presId="urn:microsoft.com/office/officeart/2009/3/layout/RandomtoResultProcess"/>
    <dgm:cxn modelId="{2E70EB17-C764-5142-BB70-B3B7DE7AD330}" type="presParOf" srcId="{9C1F5673-4F96-B740-9EC6-3B732C582168}" destId="{DEEFFA06-F3CF-964B-9FF4-196E5F62BF11}" srcOrd="3" destOrd="0" presId="urn:microsoft.com/office/officeart/2009/3/layout/RandomtoResultProcess"/>
    <dgm:cxn modelId="{84588A84-7474-D248-ABE5-3E5C3A1D55F9}" type="presParOf" srcId="{DEEFFA06-F3CF-964B-9FF4-196E5F62BF11}" destId="{1D4F8631-DB22-0C4C-8328-3E5631384F68}" srcOrd="0" destOrd="0" presId="urn:microsoft.com/office/officeart/2009/3/layout/RandomtoResultProcess"/>
    <dgm:cxn modelId="{2F46D490-818C-384A-BA8E-CE422B221918}" type="presParOf" srcId="{DEEFFA06-F3CF-964B-9FF4-196E5F62BF11}" destId="{BC5DDDD7-03F5-FA40-9698-4A781A5D2710}" srcOrd="1" destOrd="0" presId="urn:microsoft.com/office/officeart/2009/3/layout/RandomtoResultProcess"/>
    <dgm:cxn modelId="{BC0329A9-0F5B-9F4C-81E6-C880F193C5E3}" type="presParOf" srcId="{9C1F5673-4F96-B740-9EC6-3B732C582168}" destId="{D91F6213-D2E8-7F40-BC23-0AC4EA924254}" srcOrd="4" destOrd="0" presId="urn:microsoft.com/office/officeart/2009/3/layout/RandomtoResultProcess"/>
    <dgm:cxn modelId="{4A867644-DD0A-554F-93B4-725BE670A3D3}" type="presParOf" srcId="{D91F6213-D2E8-7F40-BC23-0AC4EA924254}" destId="{370785EE-38E9-7941-8168-BC5168E7D498}" srcOrd="0" destOrd="0" presId="urn:microsoft.com/office/officeart/2009/3/layout/RandomtoResultProcess"/>
    <dgm:cxn modelId="{CD759583-C6C2-CE49-BDAD-ECFA877D50E0}" type="presParOf" srcId="{D91F6213-D2E8-7F40-BC23-0AC4EA924254}" destId="{266E3E2C-6E41-FD43-9585-3CD2841C5F82}" srcOrd="1" destOrd="0" presId="urn:microsoft.com/office/officeart/2009/3/layout/RandomtoResultProcess"/>
    <dgm:cxn modelId="{718D2D49-C684-3E44-9D03-CEEAB8C2D950}" type="presParOf" srcId="{D91F6213-D2E8-7F40-BC23-0AC4EA924254}" destId="{4D1B0722-F0F9-354F-8FDD-BBBB0090B52F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6158A4B-632B-A04F-AA84-6D037F1D02DC}" type="doc">
      <dgm:prSet loTypeId="urn:microsoft.com/office/officeart/2005/8/layout/cycle4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4017318-BAEB-DB40-A4BE-C75DA5D30957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F</a:t>
          </a:r>
        </a:p>
      </dgm:t>
    </dgm:pt>
    <dgm:pt modelId="{131924E0-64CB-0541-B465-D8F1A63E7E03}" type="par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1CA7EC4-3469-884A-91B8-536BF33CE9AC}" type="sib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53ED28C-93AA-3045-AF68-33712AF52749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object + sufficiently detailed descriptive metadata</a:t>
          </a:r>
          <a:endParaRPr lang="en-GB" sz="2000" dirty="0">
            <a:solidFill>
              <a:schemeClr val="tx1"/>
            </a:solidFill>
          </a:endParaRPr>
        </a:p>
      </dgm:t>
    </dgm:pt>
    <dgm:pt modelId="{F895B861-BFDA-2A43-BCC3-3818ABE0F154}" type="par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188FE2F-6F3F-E543-91AB-6B618BA49274}" type="sib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78EECF1-F58C-F448-BFFD-A7DF8BDA94DF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A</a:t>
          </a:r>
        </a:p>
      </dgm:t>
    </dgm:pt>
    <dgm:pt modelId="{7116EA77-25D1-CC4C-831D-E014DD32675D}" type="par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5F5036B-1655-EA40-909B-6905E1B36247}" type="sib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9A1825A-1FDF-9E44-BC5E-9764F5E83314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 humans and machines</a:t>
          </a:r>
          <a:endParaRPr lang="en-GB" sz="2000" dirty="0">
            <a:solidFill>
              <a:schemeClr val="tx1"/>
            </a:solidFill>
          </a:endParaRPr>
        </a:p>
      </dgm:t>
    </dgm:pt>
    <dgm:pt modelId="{0C385537-FE4D-AE4D-9AF5-8DBB36046D1E}" type="par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73800A3-3CBA-3843-B620-40F754957D61}" type="sib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60B9EAE-A7D7-7A48-856D-0636E965265A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I</a:t>
          </a:r>
        </a:p>
      </dgm:t>
    </dgm:pt>
    <dgm:pt modelId="{5EC03546-2D0B-D84C-A62A-88DC5A042989}" type="par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CE14345-CD43-5A46-92E0-4C3EAB0CECE5}" type="sib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F2B22F4-F065-9147-89F5-3082B57A7EDA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dirty="0">
            <a:solidFill>
              <a:schemeClr val="tx1"/>
            </a:solidFill>
          </a:endParaRPr>
        </a:p>
      </dgm:t>
    </dgm:pt>
    <dgm:pt modelId="{5785A683-D836-F74D-AB1C-18E63B14AF06}" type="par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97F3B95-D59E-A947-A946-F11F6BCA41B7}" type="sib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41A0763-692C-0E4A-A422-9D71EF76BF3C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R</a:t>
          </a:r>
        </a:p>
      </dgm:t>
    </dgm:pt>
    <dgm:pt modelId="{C8CC0BD4-10CD-4A4D-8C8B-D7EC384D5F68}" type="par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61F33E0-03B8-9D4B-A9FE-164705E810C6}" type="sib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FF56BA8E-87CE-9541-84E3-75B7A9801665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unique PID points to the digital object</a:t>
          </a:r>
        </a:p>
      </dgm:t>
    </dgm:pt>
    <dgm:pt modelId="{27646E21-DF69-D04C-AB2E-BE7E560F5176}" type="par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777DB0A-AD02-D14E-9277-664E70028456}" type="sib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8B65CD2-09F0-5548-B7A6-909FB9BDE898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store in a trusted repository</a:t>
          </a:r>
        </a:p>
      </dgm:t>
    </dgm:pt>
    <dgm:pt modelId="{A79B76CD-F908-EC4B-9857-AD88CAB25016}" type="par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08AB90-C9DF-9F4A-93F7-5BB78127BB56}" type="sib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7ED05DE-E99C-414F-BA06-8ED158F81A07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clear authentication and authorization</a:t>
          </a:r>
        </a:p>
      </dgm:t>
    </dgm:pt>
    <dgm:pt modelId="{7F3A5C09-E20A-6C42-A027-0134F0250EF5}" type="par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AF73463-48E5-E748-98FE-16B6A09F1443}" type="sib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BCECA2B8-4CB6-0745-A461-0FFAA5E0C71A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access to the digital object can be restricted, metadata is always open</a:t>
          </a:r>
        </a:p>
      </dgm:t>
    </dgm:pt>
    <dgm:pt modelId="{92630EEA-354A-6545-A689-230C6C581CB6}" type="par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8361550-A7FD-5B4F-9FF3-F2A3F0FAD1B5}" type="sib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F426EB4-3A9D-4E43-B56E-0886C720B2FF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formal, accessible, shared, and broadly applicable language(s) and format(s)</a:t>
          </a:r>
        </a:p>
      </dgm:t>
    </dgm:pt>
    <dgm:pt modelId="{2825BFC0-4A91-1A48-99B6-372B8415F802}" type="par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FA93D19-8123-6840-9F2C-66385DC00818}" type="sib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25099A0-E09B-C145-A3A2-C8192407D55E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clear usage license </a:t>
          </a:r>
          <a:endParaRPr lang="en-GB" sz="2000" dirty="0">
            <a:solidFill>
              <a:schemeClr val="tx1"/>
            </a:solidFill>
          </a:endParaRPr>
        </a:p>
      </dgm:t>
    </dgm:pt>
    <dgm:pt modelId="{062484AF-BA46-8B43-B33D-5920AFDEAB64}" type="par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AFC9D8D-B6C9-0948-99D5-4F21A5ABFA4B}" type="sib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3C7105C-6947-9B47-8068-41EFBA3F6FCE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accurate information on provenance</a:t>
          </a:r>
        </a:p>
      </dgm:t>
    </dgm:pt>
    <dgm:pt modelId="{13058817-9779-694A-BBCB-3278D492F063}" type="par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2223A1-C49B-604D-9B65-E9D82BCD498E}" type="sib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D24AE8A0-8B28-4D4D-AEA6-06FC7CACB9BB}" type="pres">
      <dgm:prSet presAssocID="{16158A4B-632B-A04F-AA84-6D037F1D02DC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91CDB05C-B416-944A-BF43-39CA765C4EE3}" type="pres">
      <dgm:prSet presAssocID="{16158A4B-632B-A04F-AA84-6D037F1D02DC}" presName="children" presStyleCnt="0"/>
      <dgm:spPr/>
    </dgm:pt>
    <dgm:pt modelId="{C6388776-2EDC-1F48-917D-C0703510CEC2}" type="pres">
      <dgm:prSet presAssocID="{16158A4B-632B-A04F-AA84-6D037F1D02DC}" presName="child1group" presStyleCnt="0"/>
      <dgm:spPr/>
    </dgm:pt>
    <dgm:pt modelId="{C76D023D-6AE3-D44C-A419-3803A155A1B1}" type="pres">
      <dgm:prSet presAssocID="{16158A4B-632B-A04F-AA84-6D037F1D02DC}" presName="child1" presStyleLbl="bgAcc1" presStyleIdx="0" presStyleCnt="4" custScaleX="287368" custScaleY="148437" custLinFactNeighborX="-50918" custLinFactNeighborY="-995"/>
      <dgm:spPr/>
    </dgm:pt>
    <dgm:pt modelId="{9C508ED3-3F43-1E4B-BA6A-F9BFA2D88B1D}" type="pres">
      <dgm:prSet presAssocID="{16158A4B-632B-A04F-AA84-6D037F1D02DC}" presName="child1Text" presStyleLbl="bgAcc1" presStyleIdx="0" presStyleCnt="4">
        <dgm:presLayoutVars>
          <dgm:bulletEnabled val="1"/>
        </dgm:presLayoutVars>
      </dgm:prSet>
      <dgm:spPr/>
    </dgm:pt>
    <dgm:pt modelId="{03C6E628-0B59-894D-8084-6FC2A9AF82D7}" type="pres">
      <dgm:prSet presAssocID="{16158A4B-632B-A04F-AA84-6D037F1D02DC}" presName="child2group" presStyleCnt="0"/>
      <dgm:spPr/>
    </dgm:pt>
    <dgm:pt modelId="{674C72D9-4933-5F47-82D7-70DCCAFC8654}" type="pres">
      <dgm:prSet presAssocID="{16158A4B-632B-A04F-AA84-6D037F1D02DC}" presName="child2" presStyleLbl="bgAcc1" presStyleIdx="1" presStyleCnt="4" custScaleX="287368" custScaleY="148437" custLinFactNeighborX="50918" custLinFactNeighborY="5354"/>
      <dgm:spPr/>
    </dgm:pt>
    <dgm:pt modelId="{E14652F0-E9FC-8B40-8A6C-28DE49C7CB99}" type="pres">
      <dgm:prSet presAssocID="{16158A4B-632B-A04F-AA84-6D037F1D02DC}" presName="child2Text" presStyleLbl="bgAcc1" presStyleIdx="1" presStyleCnt="4">
        <dgm:presLayoutVars>
          <dgm:bulletEnabled val="1"/>
        </dgm:presLayoutVars>
      </dgm:prSet>
      <dgm:spPr/>
    </dgm:pt>
    <dgm:pt modelId="{74F0F0AF-4B2A-FB4E-A6FF-ACB87E116E98}" type="pres">
      <dgm:prSet presAssocID="{16158A4B-632B-A04F-AA84-6D037F1D02DC}" presName="child3group" presStyleCnt="0"/>
      <dgm:spPr/>
    </dgm:pt>
    <dgm:pt modelId="{DDB0EF4E-5132-A745-90E4-A639F61CE979}" type="pres">
      <dgm:prSet presAssocID="{16158A4B-632B-A04F-AA84-6D037F1D02DC}" presName="child3" presStyleLbl="bgAcc1" presStyleIdx="2" presStyleCnt="4" custScaleX="287368" custScaleY="148437" custLinFactNeighborX="51562" custLinFactNeighborY="995"/>
      <dgm:spPr/>
    </dgm:pt>
    <dgm:pt modelId="{DFCFA740-6527-E24C-8469-FF76E626DF80}" type="pres">
      <dgm:prSet presAssocID="{16158A4B-632B-A04F-AA84-6D037F1D02DC}" presName="child3Text" presStyleLbl="bgAcc1" presStyleIdx="2" presStyleCnt="4">
        <dgm:presLayoutVars>
          <dgm:bulletEnabled val="1"/>
        </dgm:presLayoutVars>
      </dgm:prSet>
      <dgm:spPr/>
    </dgm:pt>
    <dgm:pt modelId="{D2880811-24BD-C144-8EE2-A73BFBC3E37C}" type="pres">
      <dgm:prSet presAssocID="{16158A4B-632B-A04F-AA84-6D037F1D02DC}" presName="child4group" presStyleCnt="0"/>
      <dgm:spPr/>
    </dgm:pt>
    <dgm:pt modelId="{3776134A-5C46-B942-AA2C-3CDCA8D7F244}" type="pres">
      <dgm:prSet presAssocID="{16158A4B-632B-A04F-AA84-6D037F1D02DC}" presName="child4" presStyleLbl="bgAcc1" presStyleIdx="3" presStyleCnt="4" custScaleX="287368" custScaleY="148437" custLinFactNeighborX="-51562" custLinFactNeighborY="1990"/>
      <dgm:spPr/>
    </dgm:pt>
    <dgm:pt modelId="{CEF31BD2-3CB1-504F-9E28-37425C8C3ED3}" type="pres">
      <dgm:prSet presAssocID="{16158A4B-632B-A04F-AA84-6D037F1D02DC}" presName="child4Text" presStyleLbl="bgAcc1" presStyleIdx="3" presStyleCnt="4">
        <dgm:presLayoutVars>
          <dgm:bulletEnabled val="1"/>
        </dgm:presLayoutVars>
      </dgm:prSet>
      <dgm:spPr/>
    </dgm:pt>
    <dgm:pt modelId="{0CC3EB61-EE5C-0E42-8237-054DF906B3E2}" type="pres">
      <dgm:prSet presAssocID="{16158A4B-632B-A04F-AA84-6D037F1D02DC}" presName="childPlaceholder" presStyleCnt="0"/>
      <dgm:spPr/>
    </dgm:pt>
    <dgm:pt modelId="{3524C98C-550E-944C-A6D1-67303E46CED6}" type="pres">
      <dgm:prSet presAssocID="{16158A4B-632B-A04F-AA84-6D037F1D02DC}" presName="circle" presStyleCnt="0"/>
      <dgm:spPr/>
    </dgm:pt>
    <dgm:pt modelId="{6D22BDDE-C2F3-2E44-B893-0490D4FD4B44}" type="pres">
      <dgm:prSet presAssocID="{16158A4B-632B-A04F-AA84-6D037F1D02DC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DE6A839E-B422-A94B-8367-2A9A824D2385}" type="pres">
      <dgm:prSet presAssocID="{16158A4B-632B-A04F-AA84-6D037F1D02DC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6BCF76D4-487E-6D45-9ABA-B48F587A180E}" type="pres">
      <dgm:prSet presAssocID="{16158A4B-632B-A04F-AA84-6D037F1D02DC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2E0633F6-71D5-0C4C-BF95-BDA0AF87E12B}" type="pres">
      <dgm:prSet presAssocID="{16158A4B-632B-A04F-AA84-6D037F1D02DC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5CA2C076-C857-7840-A61D-24EB179C2BE5}" type="pres">
      <dgm:prSet presAssocID="{16158A4B-632B-A04F-AA84-6D037F1D02DC}" presName="quadrantPlaceholder" presStyleCnt="0"/>
      <dgm:spPr/>
    </dgm:pt>
    <dgm:pt modelId="{947F2004-4A51-CF48-8E9B-D592A494E21A}" type="pres">
      <dgm:prSet presAssocID="{16158A4B-632B-A04F-AA84-6D037F1D02DC}" presName="center1" presStyleLbl="fgShp" presStyleIdx="0" presStyleCnt="2"/>
      <dgm:spPr/>
    </dgm:pt>
    <dgm:pt modelId="{FBE3841D-01B2-BD45-A2C9-DEC15F42BCE2}" type="pres">
      <dgm:prSet presAssocID="{16158A4B-632B-A04F-AA84-6D037F1D02DC}" presName="center2" presStyleLbl="fgShp" presStyleIdx="1" presStyleCnt="2"/>
      <dgm:spPr/>
    </dgm:pt>
  </dgm:ptLst>
  <dgm:cxnLst>
    <dgm:cxn modelId="{40655F05-CB3D-D94E-962A-5AC6C0DC413C}" srcId="{760B9EAE-A7D7-7A48-856D-0636E965265A}" destId="{EF2B22F4-F065-9147-89F5-3082B57A7EDA}" srcOrd="0" destOrd="0" parTransId="{5785A683-D836-F74D-AB1C-18E63B14AF06}" sibTransId="{897F3B95-D59E-A947-A946-F11F6BCA41B7}"/>
    <dgm:cxn modelId="{747E9605-6494-3442-934E-43AC9658AB91}" srcId="{078EECF1-F58C-F448-BFFD-A7DF8BDA94DF}" destId="{08B65CD2-09F0-5548-B7A6-909FB9BDE898}" srcOrd="1" destOrd="0" parTransId="{A79B76CD-F908-EC4B-9857-AD88CAB25016}" sibTransId="{4508AB90-C9DF-9F4A-93F7-5BB78127BB56}"/>
    <dgm:cxn modelId="{2265170F-CFD6-5647-A405-9EA94498DF23}" srcId="{078EECF1-F58C-F448-BFFD-A7DF8BDA94DF}" destId="{A9A1825A-1FDF-9E44-BC5E-9764F5E83314}" srcOrd="0" destOrd="0" parTransId="{0C385537-FE4D-AE4D-9AF5-8DBB36046D1E}" sibTransId="{E73800A3-3CBA-3843-B620-40F754957D61}"/>
    <dgm:cxn modelId="{3165CA1B-C152-FF47-A212-9614A092BA09}" type="presOf" srcId="{FF56BA8E-87CE-9541-84E3-75B7A9801665}" destId="{C76D023D-6AE3-D44C-A419-3803A155A1B1}" srcOrd="0" destOrd="1" presId="urn:microsoft.com/office/officeart/2005/8/layout/cycle4"/>
    <dgm:cxn modelId="{99BBBF1C-BCAC-C244-AF2F-F97B7AFFC91A}" type="presOf" srcId="{47ED05DE-E99C-414F-BA06-8ED158F81A07}" destId="{E14652F0-E9FC-8B40-8A6C-28DE49C7CB99}" srcOrd="1" destOrd="2" presId="urn:microsoft.com/office/officeart/2005/8/layout/cycle4"/>
    <dgm:cxn modelId="{AF50D327-2F93-0549-8E13-100F7BFDF509}" type="presOf" srcId="{A9A1825A-1FDF-9E44-BC5E-9764F5E83314}" destId="{674C72D9-4933-5F47-82D7-70DCCAFC8654}" srcOrd="0" destOrd="0" presId="urn:microsoft.com/office/officeart/2005/8/layout/cycle4"/>
    <dgm:cxn modelId="{12575929-96F6-8048-8A00-156AFF7B1085}" srcId="{078EECF1-F58C-F448-BFFD-A7DF8BDA94DF}" destId="{BCECA2B8-4CB6-0745-A461-0FFAA5E0C71A}" srcOrd="3" destOrd="0" parTransId="{92630EEA-354A-6545-A689-230C6C581CB6}" sibTransId="{C8361550-A7FD-5B4F-9FF3-F2A3F0FAD1B5}"/>
    <dgm:cxn modelId="{8E6AAB33-B9E8-C346-B0CB-73AC7D8E66FB}" type="presOf" srcId="{08B65CD2-09F0-5548-B7A6-909FB9BDE898}" destId="{E14652F0-E9FC-8B40-8A6C-28DE49C7CB99}" srcOrd="1" destOrd="1" presId="urn:microsoft.com/office/officeart/2005/8/layout/cycle4"/>
    <dgm:cxn modelId="{B5B3F73E-EE5E-384E-A726-C3A03B1CAFA7}" type="presOf" srcId="{125099A0-E09B-C145-A3A2-C8192407D55E}" destId="{3776134A-5C46-B942-AA2C-3CDCA8D7F244}" srcOrd="0" destOrd="0" presId="urn:microsoft.com/office/officeart/2005/8/layout/cycle4"/>
    <dgm:cxn modelId="{8744A741-0E2E-844B-A6A3-725BE9F17023}" srcId="{078EECF1-F58C-F448-BFFD-A7DF8BDA94DF}" destId="{47ED05DE-E99C-414F-BA06-8ED158F81A07}" srcOrd="2" destOrd="0" parTransId="{7F3A5C09-E20A-6C42-A027-0134F0250EF5}" sibTransId="{0AF73463-48E5-E748-98FE-16B6A09F1443}"/>
    <dgm:cxn modelId="{D3BF2E43-1007-1541-9B5E-48B3A7E9AB87}" type="presOf" srcId="{EF2B22F4-F065-9147-89F5-3082B57A7EDA}" destId="{DDB0EF4E-5132-A745-90E4-A639F61CE979}" srcOrd="0" destOrd="0" presId="urn:microsoft.com/office/officeart/2005/8/layout/cycle4"/>
    <dgm:cxn modelId="{5FBFFD43-162A-B243-B6E3-4837CB57AC94}" type="presOf" srcId="{BCECA2B8-4CB6-0745-A461-0FFAA5E0C71A}" destId="{674C72D9-4933-5F47-82D7-70DCCAFC8654}" srcOrd="0" destOrd="3" presId="urn:microsoft.com/office/officeart/2005/8/layout/cycle4"/>
    <dgm:cxn modelId="{EFD91D4B-AC49-6F4D-9EB1-2F980041BBFD}" srcId="{741A0763-692C-0E4A-A422-9D71EF76BF3C}" destId="{125099A0-E09B-C145-A3A2-C8192407D55E}" srcOrd="0" destOrd="0" parTransId="{062484AF-BA46-8B43-B33D-5920AFDEAB64}" sibTransId="{CAFC9D8D-B6C9-0948-99D5-4F21A5ABFA4B}"/>
    <dgm:cxn modelId="{6A3C1153-A848-2A43-8AB8-A5388551816B}" srcId="{74017318-BAEB-DB40-A4BE-C75DA5D30957}" destId="{C53ED28C-93AA-3045-AF68-33712AF52749}" srcOrd="0" destOrd="0" parTransId="{F895B861-BFDA-2A43-BCC3-3818ABE0F154}" sibTransId="{E188FE2F-6F3F-E543-91AB-6B618BA49274}"/>
    <dgm:cxn modelId="{8FB1AA61-63A6-5046-BE42-A0FFF68B4D95}" srcId="{741A0763-692C-0E4A-A422-9D71EF76BF3C}" destId="{C3C7105C-6947-9B47-8068-41EFBA3F6FCE}" srcOrd="1" destOrd="0" parTransId="{13058817-9779-694A-BBCB-3278D492F063}" sibTransId="{452223A1-C49B-604D-9B65-E9D82BCD498E}"/>
    <dgm:cxn modelId="{2DA04069-51FA-1E4E-B8A5-FA268EF221F1}" type="presOf" srcId="{74017318-BAEB-DB40-A4BE-C75DA5D30957}" destId="{6D22BDDE-C2F3-2E44-B893-0490D4FD4B44}" srcOrd="0" destOrd="0" presId="urn:microsoft.com/office/officeart/2005/8/layout/cycle4"/>
    <dgm:cxn modelId="{4D0A5072-CD5E-8744-AD94-2B52365256FF}" type="presOf" srcId="{125099A0-E09B-C145-A3A2-C8192407D55E}" destId="{CEF31BD2-3CB1-504F-9E28-37425C8C3ED3}" srcOrd="1" destOrd="0" presId="urn:microsoft.com/office/officeart/2005/8/layout/cycle4"/>
    <dgm:cxn modelId="{C0D7F680-1780-5D40-AD42-D62867C882F7}" type="presOf" srcId="{A9A1825A-1FDF-9E44-BC5E-9764F5E83314}" destId="{E14652F0-E9FC-8B40-8A6C-28DE49C7CB99}" srcOrd="1" destOrd="0" presId="urn:microsoft.com/office/officeart/2005/8/layout/cycle4"/>
    <dgm:cxn modelId="{E641C281-1C73-874E-93F5-6531F81061F8}" srcId="{16158A4B-632B-A04F-AA84-6D037F1D02DC}" destId="{760B9EAE-A7D7-7A48-856D-0636E965265A}" srcOrd="2" destOrd="0" parTransId="{5EC03546-2D0B-D84C-A62A-88DC5A042989}" sibTransId="{0CE14345-CD43-5A46-92E0-4C3EAB0CECE5}"/>
    <dgm:cxn modelId="{E2135388-5B2A-1441-91CA-DE5E9F105534}" type="presOf" srcId="{C53ED28C-93AA-3045-AF68-33712AF52749}" destId="{C76D023D-6AE3-D44C-A419-3803A155A1B1}" srcOrd="0" destOrd="0" presId="urn:microsoft.com/office/officeart/2005/8/layout/cycle4"/>
    <dgm:cxn modelId="{FD00B588-02D7-A24A-8619-2434E1B8F0F8}" type="presOf" srcId="{C3C7105C-6947-9B47-8068-41EFBA3F6FCE}" destId="{CEF31BD2-3CB1-504F-9E28-37425C8C3ED3}" srcOrd="1" destOrd="1" presId="urn:microsoft.com/office/officeart/2005/8/layout/cycle4"/>
    <dgm:cxn modelId="{37876593-2120-6C45-96CA-01D39E07F5B9}" type="presOf" srcId="{C3C7105C-6947-9B47-8068-41EFBA3F6FCE}" destId="{3776134A-5C46-B942-AA2C-3CDCA8D7F244}" srcOrd="0" destOrd="1" presId="urn:microsoft.com/office/officeart/2005/8/layout/cycle4"/>
    <dgm:cxn modelId="{BE797F9F-8DA2-954D-9C7F-80436FA75518}" type="presOf" srcId="{078EECF1-F58C-F448-BFFD-A7DF8BDA94DF}" destId="{DE6A839E-B422-A94B-8367-2A9A824D2385}" srcOrd="0" destOrd="0" presId="urn:microsoft.com/office/officeart/2005/8/layout/cycle4"/>
    <dgm:cxn modelId="{FC06BFA6-8A00-024B-9924-24EC853994C5}" type="presOf" srcId="{BCECA2B8-4CB6-0745-A461-0FFAA5E0C71A}" destId="{E14652F0-E9FC-8B40-8A6C-28DE49C7CB99}" srcOrd="1" destOrd="3" presId="urn:microsoft.com/office/officeart/2005/8/layout/cycle4"/>
    <dgm:cxn modelId="{4BC545AD-2BAB-4F41-B11E-D95A9A95EB5D}" type="presOf" srcId="{08B65CD2-09F0-5548-B7A6-909FB9BDE898}" destId="{674C72D9-4933-5F47-82D7-70DCCAFC8654}" srcOrd="0" destOrd="1" presId="urn:microsoft.com/office/officeart/2005/8/layout/cycle4"/>
    <dgm:cxn modelId="{A1CB93AF-BCC7-2745-86F6-4D2392E3DF6D}" srcId="{74017318-BAEB-DB40-A4BE-C75DA5D30957}" destId="{FF56BA8E-87CE-9541-84E3-75B7A9801665}" srcOrd="1" destOrd="0" parTransId="{27646E21-DF69-D04C-AB2E-BE7E560F5176}" sibTransId="{6777DB0A-AD02-D14E-9277-664E70028456}"/>
    <dgm:cxn modelId="{A8FE4CBA-B028-0F40-BBF7-375F4A49B243}" srcId="{16158A4B-632B-A04F-AA84-6D037F1D02DC}" destId="{74017318-BAEB-DB40-A4BE-C75DA5D30957}" srcOrd="0" destOrd="0" parTransId="{131924E0-64CB-0541-B465-D8F1A63E7E03}" sibTransId="{11CA7EC4-3469-884A-91B8-536BF33CE9AC}"/>
    <dgm:cxn modelId="{DD918FBE-15DF-E94C-8FB6-BD6AAFE47974}" srcId="{16158A4B-632B-A04F-AA84-6D037F1D02DC}" destId="{078EECF1-F58C-F448-BFFD-A7DF8BDA94DF}" srcOrd="1" destOrd="0" parTransId="{7116EA77-25D1-CC4C-831D-E014DD32675D}" sibTransId="{A5F5036B-1655-EA40-909B-6905E1B36247}"/>
    <dgm:cxn modelId="{C62C85C9-B45E-5E4B-9EF8-9F07F89289C5}" type="presOf" srcId="{C53ED28C-93AA-3045-AF68-33712AF52749}" destId="{9C508ED3-3F43-1E4B-BA6A-F9BFA2D88B1D}" srcOrd="1" destOrd="0" presId="urn:microsoft.com/office/officeart/2005/8/layout/cycle4"/>
    <dgm:cxn modelId="{DAB516D4-9F18-AB4D-88F8-42C1E0D9A65A}" type="presOf" srcId="{741A0763-692C-0E4A-A422-9D71EF76BF3C}" destId="{2E0633F6-71D5-0C4C-BF95-BDA0AF87E12B}" srcOrd="0" destOrd="0" presId="urn:microsoft.com/office/officeart/2005/8/layout/cycle4"/>
    <dgm:cxn modelId="{CA12B2D4-1D30-3949-A334-34844E7B75BF}" type="presOf" srcId="{760B9EAE-A7D7-7A48-856D-0636E965265A}" destId="{6BCF76D4-487E-6D45-9ABA-B48F587A180E}" srcOrd="0" destOrd="0" presId="urn:microsoft.com/office/officeart/2005/8/layout/cycle4"/>
    <dgm:cxn modelId="{46AF68E7-7ACB-6F4E-8CD1-A3FC07B763AA}" type="presOf" srcId="{8F426EB4-3A9D-4E43-B56E-0886C720B2FF}" destId="{DDB0EF4E-5132-A745-90E4-A639F61CE979}" srcOrd="0" destOrd="1" presId="urn:microsoft.com/office/officeart/2005/8/layout/cycle4"/>
    <dgm:cxn modelId="{75FCECE9-A459-A940-9A4E-F04626DEEFB9}" srcId="{760B9EAE-A7D7-7A48-856D-0636E965265A}" destId="{8F426EB4-3A9D-4E43-B56E-0886C720B2FF}" srcOrd="1" destOrd="0" parTransId="{2825BFC0-4A91-1A48-99B6-372B8415F802}" sibTransId="{6FA93D19-8123-6840-9F2C-66385DC00818}"/>
    <dgm:cxn modelId="{466ABAED-FA67-CA40-B3DD-2DB65BA3AF73}" type="presOf" srcId="{EF2B22F4-F065-9147-89F5-3082B57A7EDA}" destId="{DFCFA740-6527-E24C-8469-FF76E626DF80}" srcOrd="1" destOrd="0" presId="urn:microsoft.com/office/officeart/2005/8/layout/cycle4"/>
    <dgm:cxn modelId="{14E457EE-EB8E-2F4D-8DDE-61E6AC094C81}" type="presOf" srcId="{16158A4B-632B-A04F-AA84-6D037F1D02DC}" destId="{D24AE8A0-8B28-4D4D-AEA6-06FC7CACB9BB}" srcOrd="0" destOrd="0" presId="urn:microsoft.com/office/officeart/2005/8/layout/cycle4"/>
    <dgm:cxn modelId="{5A25C6F8-FB1E-384F-9300-A9A772E07512}" type="presOf" srcId="{8F426EB4-3A9D-4E43-B56E-0886C720B2FF}" destId="{DFCFA740-6527-E24C-8469-FF76E626DF80}" srcOrd="1" destOrd="1" presId="urn:microsoft.com/office/officeart/2005/8/layout/cycle4"/>
    <dgm:cxn modelId="{D6AEFEFB-265A-2141-B9BF-3D7833739FB7}" type="presOf" srcId="{47ED05DE-E99C-414F-BA06-8ED158F81A07}" destId="{674C72D9-4933-5F47-82D7-70DCCAFC8654}" srcOrd="0" destOrd="2" presId="urn:microsoft.com/office/officeart/2005/8/layout/cycle4"/>
    <dgm:cxn modelId="{5B9519FD-4B6B-534D-9534-9FBF76FC1187}" type="presOf" srcId="{FF56BA8E-87CE-9541-84E3-75B7A9801665}" destId="{9C508ED3-3F43-1E4B-BA6A-F9BFA2D88B1D}" srcOrd="1" destOrd="1" presId="urn:microsoft.com/office/officeart/2005/8/layout/cycle4"/>
    <dgm:cxn modelId="{59E8B1FD-1A53-8F46-8C27-6AF541F642D5}" srcId="{16158A4B-632B-A04F-AA84-6D037F1D02DC}" destId="{741A0763-692C-0E4A-A422-9D71EF76BF3C}" srcOrd="3" destOrd="0" parTransId="{C8CC0BD4-10CD-4A4D-8C8B-D7EC384D5F68}" sibTransId="{C61F33E0-03B8-9D4B-A9FE-164705E810C6}"/>
    <dgm:cxn modelId="{D1EB6D53-B866-9C40-B833-7FF8BE2DA392}" type="presParOf" srcId="{D24AE8A0-8B28-4D4D-AEA6-06FC7CACB9BB}" destId="{91CDB05C-B416-944A-BF43-39CA765C4EE3}" srcOrd="0" destOrd="0" presId="urn:microsoft.com/office/officeart/2005/8/layout/cycle4"/>
    <dgm:cxn modelId="{BEF06880-33BE-EE41-A2FF-CAB3F8D6FFE7}" type="presParOf" srcId="{91CDB05C-B416-944A-BF43-39CA765C4EE3}" destId="{C6388776-2EDC-1F48-917D-C0703510CEC2}" srcOrd="0" destOrd="0" presId="urn:microsoft.com/office/officeart/2005/8/layout/cycle4"/>
    <dgm:cxn modelId="{36869955-B1C3-D542-8D15-3C323E941FAD}" type="presParOf" srcId="{C6388776-2EDC-1F48-917D-C0703510CEC2}" destId="{C76D023D-6AE3-D44C-A419-3803A155A1B1}" srcOrd="0" destOrd="0" presId="urn:microsoft.com/office/officeart/2005/8/layout/cycle4"/>
    <dgm:cxn modelId="{2C56C75D-B109-5E4F-9779-6EC253987A5E}" type="presParOf" srcId="{C6388776-2EDC-1F48-917D-C0703510CEC2}" destId="{9C508ED3-3F43-1E4B-BA6A-F9BFA2D88B1D}" srcOrd="1" destOrd="0" presId="urn:microsoft.com/office/officeart/2005/8/layout/cycle4"/>
    <dgm:cxn modelId="{B213128C-AEDC-E14A-B5AC-35F6E3382C62}" type="presParOf" srcId="{91CDB05C-B416-944A-BF43-39CA765C4EE3}" destId="{03C6E628-0B59-894D-8084-6FC2A9AF82D7}" srcOrd="1" destOrd="0" presId="urn:microsoft.com/office/officeart/2005/8/layout/cycle4"/>
    <dgm:cxn modelId="{5A46639A-A6FB-0D43-B0C6-6F11DD13D97B}" type="presParOf" srcId="{03C6E628-0B59-894D-8084-6FC2A9AF82D7}" destId="{674C72D9-4933-5F47-82D7-70DCCAFC8654}" srcOrd="0" destOrd="0" presId="urn:microsoft.com/office/officeart/2005/8/layout/cycle4"/>
    <dgm:cxn modelId="{3BCBC504-5838-C54E-AA8B-16B30CDC279F}" type="presParOf" srcId="{03C6E628-0B59-894D-8084-6FC2A9AF82D7}" destId="{E14652F0-E9FC-8B40-8A6C-28DE49C7CB99}" srcOrd="1" destOrd="0" presId="urn:microsoft.com/office/officeart/2005/8/layout/cycle4"/>
    <dgm:cxn modelId="{BEC4D865-6AA6-B94A-B790-C3A45AF8C1C1}" type="presParOf" srcId="{91CDB05C-B416-944A-BF43-39CA765C4EE3}" destId="{74F0F0AF-4B2A-FB4E-A6FF-ACB87E116E98}" srcOrd="2" destOrd="0" presId="urn:microsoft.com/office/officeart/2005/8/layout/cycle4"/>
    <dgm:cxn modelId="{A17B92AA-DA88-084A-B8F0-84C8621E1058}" type="presParOf" srcId="{74F0F0AF-4B2A-FB4E-A6FF-ACB87E116E98}" destId="{DDB0EF4E-5132-A745-90E4-A639F61CE979}" srcOrd="0" destOrd="0" presId="urn:microsoft.com/office/officeart/2005/8/layout/cycle4"/>
    <dgm:cxn modelId="{FD3D0051-BF29-AF4E-BCD5-B31B08B40946}" type="presParOf" srcId="{74F0F0AF-4B2A-FB4E-A6FF-ACB87E116E98}" destId="{DFCFA740-6527-E24C-8469-FF76E626DF80}" srcOrd="1" destOrd="0" presId="urn:microsoft.com/office/officeart/2005/8/layout/cycle4"/>
    <dgm:cxn modelId="{77E8DAED-7897-414F-8952-5C14482ED391}" type="presParOf" srcId="{91CDB05C-B416-944A-BF43-39CA765C4EE3}" destId="{D2880811-24BD-C144-8EE2-A73BFBC3E37C}" srcOrd="3" destOrd="0" presId="urn:microsoft.com/office/officeart/2005/8/layout/cycle4"/>
    <dgm:cxn modelId="{8EED43E8-C98E-514D-B5AD-652B9B340C5D}" type="presParOf" srcId="{D2880811-24BD-C144-8EE2-A73BFBC3E37C}" destId="{3776134A-5C46-B942-AA2C-3CDCA8D7F244}" srcOrd="0" destOrd="0" presId="urn:microsoft.com/office/officeart/2005/8/layout/cycle4"/>
    <dgm:cxn modelId="{362D7C22-8968-724A-AE3F-4A17B5D4E981}" type="presParOf" srcId="{D2880811-24BD-C144-8EE2-A73BFBC3E37C}" destId="{CEF31BD2-3CB1-504F-9E28-37425C8C3ED3}" srcOrd="1" destOrd="0" presId="urn:microsoft.com/office/officeart/2005/8/layout/cycle4"/>
    <dgm:cxn modelId="{9FC0BF38-6283-E54A-94DE-096506850ADF}" type="presParOf" srcId="{91CDB05C-B416-944A-BF43-39CA765C4EE3}" destId="{0CC3EB61-EE5C-0E42-8237-054DF906B3E2}" srcOrd="4" destOrd="0" presId="urn:microsoft.com/office/officeart/2005/8/layout/cycle4"/>
    <dgm:cxn modelId="{6CD0C25E-3E6B-FB44-951C-DFFFED50DF91}" type="presParOf" srcId="{D24AE8A0-8B28-4D4D-AEA6-06FC7CACB9BB}" destId="{3524C98C-550E-944C-A6D1-67303E46CED6}" srcOrd="1" destOrd="0" presId="urn:microsoft.com/office/officeart/2005/8/layout/cycle4"/>
    <dgm:cxn modelId="{9CEC4357-57D0-0D44-BA5F-6829FC68C9F1}" type="presParOf" srcId="{3524C98C-550E-944C-A6D1-67303E46CED6}" destId="{6D22BDDE-C2F3-2E44-B893-0490D4FD4B44}" srcOrd="0" destOrd="0" presId="urn:microsoft.com/office/officeart/2005/8/layout/cycle4"/>
    <dgm:cxn modelId="{815A4D2E-3B76-CB49-8F3B-206AE94806D7}" type="presParOf" srcId="{3524C98C-550E-944C-A6D1-67303E46CED6}" destId="{DE6A839E-B422-A94B-8367-2A9A824D2385}" srcOrd="1" destOrd="0" presId="urn:microsoft.com/office/officeart/2005/8/layout/cycle4"/>
    <dgm:cxn modelId="{2CCE0B0A-E8BA-4C47-828B-3C74BDE3F149}" type="presParOf" srcId="{3524C98C-550E-944C-A6D1-67303E46CED6}" destId="{6BCF76D4-487E-6D45-9ABA-B48F587A180E}" srcOrd="2" destOrd="0" presId="urn:microsoft.com/office/officeart/2005/8/layout/cycle4"/>
    <dgm:cxn modelId="{F1D7A0C1-89AC-F449-B158-E07E32A3C992}" type="presParOf" srcId="{3524C98C-550E-944C-A6D1-67303E46CED6}" destId="{2E0633F6-71D5-0C4C-BF95-BDA0AF87E12B}" srcOrd="3" destOrd="0" presId="urn:microsoft.com/office/officeart/2005/8/layout/cycle4"/>
    <dgm:cxn modelId="{0C0281A1-7060-5F40-8DAC-77C66D5CC710}" type="presParOf" srcId="{3524C98C-550E-944C-A6D1-67303E46CED6}" destId="{5CA2C076-C857-7840-A61D-24EB179C2BE5}" srcOrd="4" destOrd="0" presId="urn:microsoft.com/office/officeart/2005/8/layout/cycle4"/>
    <dgm:cxn modelId="{4C23D165-4970-E543-8C3F-0EAB6E3C934F}" type="presParOf" srcId="{D24AE8A0-8B28-4D4D-AEA6-06FC7CACB9BB}" destId="{947F2004-4A51-CF48-8E9B-D592A494E21A}" srcOrd="2" destOrd="0" presId="urn:microsoft.com/office/officeart/2005/8/layout/cycle4"/>
    <dgm:cxn modelId="{51FCC20C-344F-404E-AD30-38DD12051038}" type="presParOf" srcId="{D24AE8A0-8B28-4D4D-AEA6-06FC7CACB9BB}" destId="{FBE3841D-01B2-BD45-A2C9-DEC15F42BCE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5D643F6-7F83-4D43-9516-F940F2B7280F}" type="doc">
      <dgm:prSet loTypeId="urn:microsoft.com/office/officeart/2005/8/layout/arrow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986698-8626-B94A-9DD8-F41AAB5F616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Learner</a:t>
          </a:r>
        </a:p>
      </dgm:t>
    </dgm:pt>
    <dgm:pt modelId="{D410ABB7-BA08-E344-BEFC-FF25267731C7}" type="par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A67A0-770D-F143-AE5F-B563F242DE74}" type="sib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72FB-AB58-EA48-9506-77F3B76904D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</a:t>
          </a:r>
        </a:p>
      </dgm:t>
    </dgm:pt>
    <dgm:pt modelId="{3486F449-06F3-DA46-B2EF-1EB80D4EE3B9}" type="par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87BCA7-3415-984D-BB86-98D55B93B978}" type="sib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BFE2DEC-D627-9243-B18C-24DE87A18E2B}" type="pres">
      <dgm:prSet presAssocID="{95D643F6-7F83-4D43-9516-F940F2B7280F}" presName="compositeShape" presStyleCnt="0">
        <dgm:presLayoutVars>
          <dgm:chMax val="2"/>
          <dgm:dir/>
          <dgm:resizeHandles val="exact"/>
        </dgm:presLayoutVars>
      </dgm:prSet>
      <dgm:spPr/>
    </dgm:pt>
    <dgm:pt modelId="{E5A9BC77-B625-784A-95E4-5B7F23F87250}" type="pres">
      <dgm:prSet presAssocID="{95D643F6-7F83-4D43-9516-F940F2B7280F}" presName="ribbon" presStyleLbl="node1" presStyleIdx="0" presStyleCnt="1"/>
      <dgm:spPr/>
    </dgm:pt>
    <dgm:pt modelId="{8ED8232D-3FE0-B947-BBD0-3E8D42C98A57}" type="pres">
      <dgm:prSet presAssocID="{95D643F6-7F83-4D43-9516-F940F2B7280F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427CEA32-B4E8-2946-9C0F-8A75919F0953}" type="pres">
      <dgm:prSet presAssocID="{95D643F6-7F83-4D43-9516-F940F2B7280F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68AE605-60C4-024D-8D19-B8BFF487913C}" type="presOf" srcId="{9C986698-8626-B94A-9DD8-F41AAB5F6164}" destId="{8ED8232D-3FE0-B947-BBD0-3E8D42C98A57}" srcOrd="0" destOrd="0" presId="urn:microsoft.com/office/officeart/2005/8/layout/arrow6"/>
    <dgm:cxn modelId="{9FA4CE0F-9AE1-C44B-9D15-F3F36FE88E51}" srcId="{95D643F6-7F83-4D43-9516-F940F2B7280F}" destId="{D96A72FB-AB58-EA48-9506-77F3B76904D6}" srcOrd="1" destOrd="0" parTransId="{3486F449-06F3-DA46-B2EF-1EB80D4EE3B9}" sibTransId="{7487BCA7-3415-984D-BB86-98D55B93B978}"/>
    <dgm:cxn modelId="{C8F1FE24-5BDA-CC46-8385-CAC128858501}" srcId="{95D643F6-7F83-4D43-9516-F940F2B7280F}" destId="{9C986698-8626-B94A-9DD8-F41AAB5F6164}" srcOrd="0" destOrd="0" parTransId="{D410ABB7-BA08-E344-BEFC-FF25267731C7}" sibTransId="{4D3A67A0-770D-F143-AE5F-B563F242DE74}"/>
    <dgm:cxn modelId="{65D0016B-FAC6-E74A-933D-2A47A3CE5585}" type="presOf" srcId="{95D643F6-7F83-4D43-9516-F940F2B7280F}" destId="{6BFE2DEC-D627-9243-B18C-24DE87A18E2B}" srcOrd="0" destOrd="0" presId="urn:microsoft.com/office/officeart/2005/8/layout/arrow6"/>
    <dgm:cxn modelId="{68F30B96-2473-834B-936A-4C581308A8A6}" type="presOf" srcId="{D96A72FB-AB58-EA48-9506-77F3B76904D6}" destId="{427CEA32-B4E8-2946-9C0F-8A75919F0953}" srcOrd="0" destOrd="0" presId="urn:microsoft.com/office/officeart/2005/8/layout/arrow6"/>
    <dgm:cxn modelId="{10C7C7E0-2B1C-C249-8C78-91E8C0EB47CE}" type="presParOf" srcId="{6BFE2DEC-D627-9243-B18C-24DE87A18E2B}" destId="{E5A9BC77-B625-784A-95E4-5B7F23F87250}" srcOrd="0" destOrd="0" presId="urn:microsoft.com/office/officeart/2005/8/layout/arrow6"/>
    <dgm:cxn modelId="{8326B2DD-599D-FF4A-A8A3-25E9A6D3409F}" type="presParOf" srcId="{6BFE2DEC-D627-9243-B18C-24DE87A18E2B}" destId="{8ED8232D-3FE0-B947-BBD0-3E8D42C98A57}" srcOrd="1" destOrd="0" presId="urn:microsoft.com/office/officeart/2005/8/layout/arrow6"/>
    <dgm:cxn modelId="{1D5BF0ED-E403-8044-931B-2AC54E6A38D1}" type="presParOf" srcId="{6BFE2DEC-D627-9243-B18C-24DE87A18E2B}" destId="{427CEA32-B4E8-2946-9C0F-8A75919F0953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6E96AE0-5886-9841-98EF-FA82EACF797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81534F1A-7900-8444-9F3E-327D087E98B3}">
      <dgm:prSet/>
      <dgm:spPr/>
      <dgm:t>
        <a:bodyPr/>
        <a:lstStyle/>
        <a:p>
          <a:r>
            <a:rPr lang="en-GB" b="0" dirty="0"/>
            <a:t>Contain learning content and information on tools and implementation resources</a:t>
          </a:r>
        </a:p>
      </dgm:t>
    </dgm:pt>
    <dgm:pt modelId="{7020302A-A40B-6740-9A65-90DF5DF7A98C}" type="parTrans" cxnId="{03696379-FDCF-B64A-B5CD-5A7F2E30D577}">
      <dgm:prSet/>
      <dgm:spPr/>
      <dgm:t>
        <a:bodyPr/>
        <a:lstStyle/>
        <a:p>
          <a:endParaRPr lang="en-GB"/>
        </a:p>
      </dgm:t>
    </dgm:pt>
    <dgm:pt modelId="{977BF017-B4A5-DA49-B1E3-87991CF1A79F}" type="sibTrans" cxnId="{03696379-FDCF-B64A-B5CD-5A7F2E30D577}">
      <dgm:prSet/>
      <dgm:spPr/>
      <dgm:t>
        <a:bodyPr/>
        <a:lstStyle/>
        <a:p>
          <a:endParaRPr lang="en-GB"/>
        </a:p>
      </dgm:t>
    </dgm:pt>
    <dgm:pt modelId="{CF339E70-7F21-434D-8EA4-B5284B554E96}">
      <dgm:prSet/>
      <dgm:spPr/>
      <dgm:t>
        <a:bodyPr/>
        <a:lstStyle/>
        <a:p>
          <a:r>
            <a:rPr lang="en-GB" b="0" dirty="0"/>
            <a:t>Have an explicit learning objective</a:t>
          </a:r>
        </a:p>
      </dgm:t>
    </dgm:pt>
    <dgm:pt modelId="{092B1557-3678-3440-A932-A8559B499DE1}" type="parTrans" cxnId="{D9D8E158-0CBF-2F4D-9C9D-3C0303988629}">
      <dgm:prSet/>
      <dgm:spPr/>
      <dgm:t>
        <a:bodyPr/>
        <a:lstStyle/>
        <a:p>
          <a:endParaRPr lang="en-GB"/>
        </a:p>
      </dgm:t>
    </dgm:pt>
    <dgm:pt modelId="{8E41864E-90CE-BC44-81A8-738840A310EE}" type="sibTrans" cxnId="{D9D8E158-0CBF-2F4D-9C9D-3C0303988629}">
      <dgm:prSet/>
      <dgm:spPr/>
      <dgm:t>
        <a:bodyPr/>
        <a:lstStyle/>
        <a:p>
          <a:endParaRPr lang="en-GB"/>
        </a:p>
      </dgm:t>
    </dgm:pt>
    <dgm:pt modelId="{6C9996F1-1BCE-A84C-943A-FB75FCC3113D}">
      <dgm:prSet/>
      <dgm:spPr/>
      <dgm:t>
        <a:bodyPr/>
        <a:lstStyle/>
        <a:p>
          <a:r>
            <a:rPr lang="en-GB" b="0" dirty="0"/>
            <a:t>Tend to be, but are not necessarily, small or granular in nature</a:t>
          </a:r>
        </a:p>
      </dgm:t>
    </dgm:pt>
    <dgm:pt modelId="{180E2EDF-618F-D64E-A682-AD1BBF9E71F1}" type="parTrans" cxnId="{9352F753-3774-A647-B784-E196179CE28F}">
      <dgm:prSet/>
      <dgm:spPr/>
      <dgm:t>
        <a:bodyPr/>
        <a:lstStyle/>
        <a:p>
          <a:endParaRPr lang="en-GB"/>
        </a:p>
      </dgm:t>
    </dgm:pt>
    <dgm:pt modelId="{BC370699-92F8-DB4F-97CF-148DDDB77A40}" type="sibTrans" cxnId="{9352F753-3774-A647-B784-E196179CE28F}">
      <dgm:prSet/>
      <dgm:spPr/>
      <dgm:t>
        <a:bodyPr/>
        <a:lstStyle/>
        <a:p>
          <a:endParaRPr lang="en-GB"/>
        </a:p>
      </dgm:t>
    </dgm:pt>
    <dgm:pt modelId="{708CA225-8A3C-C441-A301-06691D1B7296}">
      <dgm:prSet/>
      <dgm:spPr/>
      <dgm:t>
        <a:bodyPr/>
        <a:lstStyle/>
        <a:p>
          <a:r>
            <a:rPr lang="en-GB" b="0" dirty="0"/>
            <a:t>Tend to be, but are not necessarily, disassociated from context</a:t>
          </a:r>
        </a:p>
      </dgm:t>
    </dgm:pt>
    <dgm:pt modelId="{02FDEA10-E603-324E-87F1-C0A8313B36A2}" type="parTrans" cxnId="{E6137748-FBB8-9543-94FD-B05C1ECF4D89}">
      <dgm:prSet/>
      <dgm:spPr/>
      <dgm:t>
        <a:bodyPr/>
        <a:lstStyle/>
        <a:p>
          <a:endParaRPr lang="en-GB"/>
        </a:p>
      </dgm:t>
    </dgm:pt>
    <dgm:pt modelId="{DE640476-6DAB-9D49-8ED0-607A88E15FC7}" type="sibTrans" cxnId="{E6137748-FBB8-9543-94FD-B05C1ECF4D89}">
      <dgm:prSet/>
      <dgm:spPr/>
      <dgm:t>
        <a:bodyPr/>
        <a:lstStyle/>
        <a:p>
          <a:endParaRPr lang="en-GB"/>
        </a:p>
      </dgm:t>
    </dgm:pt>
    <dgm:pt modelId="{11C68D70-193C-C645-B1EC-BF3D311030C4}">
      <dgm:prSet/>
      <dgm:spPr/>
      <dgm:t>
        <a:bodyPr/>
        <a:lstStyle/>
        <a:p>
          <a:r>
            <a:rPr lang="en-GB" b="0" dirty="0"/>
            <a:t>Are stored in a repository</a:t>
          </a:r>
        </a:p>
      </dgm:t>
    </dgm:pt>
    <dgm:pt modelId="{38CF332F-D070-7641-82AC-4EEF10D73871}" type="parTrans" cxnId="{8519930F-1E8A-DC43-A3B2-F846D9E96651}">
      <dgm:prSet/>
      <dgm:spPr/>
      <dgm:t>
        <a:bodyPr/>
        <a:lstStyle/>
        <a:p>
          <a:endParaRPr lang="en-GB"/>
        </a:p>
      </dgm:t>
    </dgm:pt>
    <dgm:pt modelId="{AB84C672-8193-2145-93C6-B35E20F8A1EE}" type="sibTrans" cxnId="{8519930F-1E8A-DC43-A3B2-F846D9E96651}">
      <dgm:prSet/>
      <dgm:spPr/>
      <dgm:t>
        <a:bodyPr/>
        <a:lstStyle/>
        <a:p>
          <a:endParaRPr lang="en-GB"/>
        </a:p>
      </dgm:t>
    </dgm:pt>
    <dgm:pt modelId="{0025A686-B76B-B24D-98B6-ABF294B5BFAE}">
      <dgm:prSet/>
      <dgm:spPr/>
      <dgm:t>
        <a:bodyPr/>
        <a:lstStyle/>
        <a:p>
          <a:r>
            <a:rPr lang="en-GB" b="0" dirty="0"/>
            <a:t>Are described using a metadata specification</a:t>
          </a:r>
        </a:p>
      </dgm:t>
    </dgm:pt>
    <dgm:pt modelId="{81875CC5-6B7E-4D45-94F2-2D726271CAFF}" type="parTrans" cxnId="{5092A7BD-6099-624E-A9F9-44498DE23BCD}">
      <dgm:prSet/>
      <dgm:spPr/>
      <dgm:t>
        <a:bodyPr/>
        <a:lstStyle/>
        <a:p>
          <a:endParaRPr lang="en-GB"/>
        </a:p>
      </dgm:t>
    </dgm:pt>
    <dgm:pt modelId="{503E467E-C671-9947-9C1B-C0FEC697448A}" type="sibTrans" cxnId="{5092A7BD-6099-624E-A9F9-44498DE23BCD}">
      <dgm:prSet/>
      <dgm:spPr/>
      <dgm:t>
        <a:bodyPr/>
        <a:lstStyle/>
        <a:p>
          <a:endParaRPr lang="en-GB"/>
        </a:p>
      </dgm:t>
    </dgm:pt>
    <dgm:pt modelId="{221DA0B0-85C4-2446-92D8-BB7424CDAB35}">
      <dgm:prSet/>
      <dgm:spPr/>
      <dgm:t>
        <a:bodyPr/>
        <a:lstStyle/>
        <a:p>
          <a:r>
            <a:rPr lang="en-GB" b="0" dirty="0"/>
            <a:t>Are findable by searching a catalogue</a:t>
          </a:r>
        </a:p>
      </dgm:t>
    </dgm:pt>
    <dgm:pt modelId="{6C5B67C8-1CAD-B141-9E13-DA08CB0028D1}" type="parTrans" cxnId="{3DD6E4B4-D738-3643-A22E-E71DFFE4BB9D}">
      <dgm:prSet/>
      <dgm:spPr/>
      <dgm:t>
        <a:bodyPr/>
        <a:lstStyle/>
        <a:p>
          <a:endParaRPr lang="en-GB"/>
        </a:p>
      </dgm:t>
    </dgm:pt>
    <dgm:pt modelId="{A3753C4A-1EA2-CE4E-889F-2A75B097A575}" type="sibTrans" cxnId="{3DD6E4B4-D738-3643-A22E-E71DFFE4BB9D}">
      <dgm:prSet/>
      <dgm:spPr/>
      <dgm:t>
        <a:bodyPr/>
        <a:lstStyle/>
        <a:p>
          <a:endParaRPr lang="en-GB"/>
        </a:p>
      </dgm:t>
    </dgm:pt>
    <dgm:pt modelId="{77B84868-D0ED-414E-9E23-FABD06455DA2}">
      <dgm:prSet/>
      <dgm:spPr/>
      <dgm:t>
        <a:bodyPr/>
        <a:lstStyle/>
        <a:p>
          <a:r>
            <a:rPr lang="en-GB" b="0" dirty="0"/>
            <a:t>Are interoperable in that they can be used in multiple learning environments</a:t>
          </a:r>
        </a:p>
      </dgm:t>
    </dgm:pt>
    <dgm:pt modelId="{FD8AD620-87F3-E640-A52B-F644E71F857F}" type="parTrans" cxnId="{C7AAED6B-9895-C94C-AA84-D3C1075CCEAA}">
      <dgm:prSet/>
      <dgm:spPr/>
      <dgm:t>
        <a:bodyPr/>
        <a:lstStyle/>
        <a:p>
          <a:endParaRPr lang="en-GB"/>
        </a:p>
      </dgm:t>
    </dgm:pt>
    <dgm:pt modelId="{6DB5AE9A-DC53-3444-99F6-5988C15E366D}" type="sibTrans" cxnId="{C7AAED6B-9895-C94C-AA84-D3C1075CCEAA}">
      <dgm:prSet/>
      <dgm:spPr/>
      <dgm:t>
        <a:bodyPr/>
        <a:lstStyle/>
        <a:p>
          <a:endParaRPr lang="en-GB"/>
        </a:p>
      </dgm:t>
    </dgm:pt>
    <dgm:pt modelId="{B5F4D232-60F6-424E-8B6A-A05AB1BABBD3}">
      <dgm:prSet/>
      <dgm:spPr/>
      <dgm:t>
        <a:bodyPr/>
        <a:lstStyle/>
        <a:p>
          <a:r>
            <a:rPr lang="en-GB" b="0" dirty="0"/>
            <a:t>Are reusable by both other instructors and learners</a:t>
          </a:r>
        </a:p>
      </dgm:t>
    </dgm:pt>
    <dgm:pt modelId="{3CBB282A-0E47-B64F-B7DE-71315BFCD99C}" type="parTrans" cxnId="{89CB1D3A-690E-8A41-A967-8720741AB099}">
      <dgm:prSet/>
      <dgm:spPr/>
      <dgm:t>
        <a:bodyPr/>
        <a:lstStyle/>
        <a:p>
          <a:endParaRPr lang="en-GB"/>
        </a:p>
      </dgm:t>
    </dgm:pt>
    <dgm:pt modelId="{3C095A06-86F9-9A4F-BCB1-F97A3F8C09ED}" type="sibTrans" cxnId="{89CB1D3A-690E-8A41-A967-8720741AB099}">
      <dgm:prSet/>
      <dgm:spPr/>
      <dgm:t>
        <a:bodyPr/>
        <a:lstStyle/>
        <a:p>
          <a:endParaRPr lang="en-GB"/>
        </a:p>
      </dgm:t>
    </dgm:pt>
    <dgm:pt modelId="{0579006B-288E-6346-A80B-3B773E30AB30}">
      <dgm:prSet/>
      <dgm:spPr/>
      <dgm:t>
        <a:bodyPr/>
        <a:lstStyle/>
        <a:p>
          <a:r>
            <a:rPr lang="en-GB" b="0" dirty="0"/>
            <a:t>Can be repurposed for different learning contexts</a:t>
          </a:r>
        </a:p>
      </dgm:t>
    </dgm:pt>
    <dgm:pt modelId="{86F40378-50E9-5E4D-A572-708F8D3B29B0}" type="parTrans" cxnId="{E76D00CE-E904-7746-B810-9A3C0FF3844E}">
      <dgm:prSet/>
      <dgm:spPr/>
      <dgm:t>
        <a:bodyPr/>
        <a:lstStyle/>
        <a:p>
          <a:endParaRPr lang="en-GB"/>
        </a:p>
      </dgm:t>
    </dgm:pt>
    <dgm:pt modelId="{B2B33C73-6ACB-184C-8020-B0AB44829B20}" type="sibTrans" cxnId="{E76D00CE-E904-7746-B810-9A3C0FF3844E}">
      <dgm:prSet/>
      <dgm:spPr/>
      <dgm:t>
        <a:bodyPr/>
        <a:lstStyle/>
        <a:p>
          <a:endParaRPr lang="en-GB"/>
        </a:p>
      </dgm:t>
    </dgm:pt>
    <dgm:pt modelId="{A8698364-24EB-7744-B7EA-7C14E2FFED12}">
      <dgm:prSet/>
      <dgm:spPr/>
      <dgm:t>
        <a:bodyPr/>
        <a:lstStyle/>
        <a:p>
          <a:r>
            <a:rPr lang="en-GB" b="0" dirty="0"/>
            <a:t>Are composable into aggregates</a:t>
          </a:r>
        </a:p>
      </dgm:t>
    </dgm:pt>
    <dgm:pt modelId="{20085DC0-850F-A042-B5AA-149EF9ADD4C0}" type="parTrans" cxnId="{9B5F5E87-BADC-3845-B390-99AAD31DCE94}">
      <dgm:prSet/>
      <dgm:spPr/>
      <dgm:t>
        <a:bodyPr/>
        <a:lstStyle/>
        <a:p>
          <a:endParaRPr lang="en-GB"/>
        </a:p>
      </dgm:t>
    </dgm:pt>
    <dgm:pt modelId="{D1B4BC69-1DA9-2F4A-8B52-754D9D4F3948}" type="sibTrans" cxnId="{9B5F5E87-BADC-3845-B390-99AAD31DCE94}">
      <dgm:prSet/>
      <dgm:spPr/>
      <dgm:t>
        <a:bodyPr/>
        <a:lstStyle/>
        <a:p>
          <a:endParaRPr lang="en-GB"/>
        </a:p>
      </dgm:t>
    </dgm:pt>
    <dgm:pt modelId="{81A9410E-06AF-0244-A194-E36BBCEC3A23}" type="pres">
      <dgm:prSet presAssocID="{86E96AE0-5886-9841-98EF-FA82EACF7975}" presName="linear" presStyleCnt="0">
        <dgm:presLayoutVars>
          <dgm:animLvl val="lvl"/>
          <dgm:resizeHandles val="exact"/>
        </dgm:presLayoutVars>
      </dgm:prSet>
      <dgm:spPr/>
    </dgm:pt>
    <dgm:pt modelId="{3B580EC3-234F-964C-A732-DE3907CEBED4}" type="pres">
      <dgm:prSet presAssocID="{81534F1A-7900-8444-9F3E-327D087E98B3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19CA4994-166D-354C-B0B7-63B94995D764}" type="pres">
      <dgm:prSet presAssocID="{977BF017-B4A5-DA49-B1E3-87991CF1A79F}" presName="spacer" presStyleCnt="0"/>
      <dgm:spPr/>
    </dgm:pt>
    <dgm:pt modelId="{574CB7B5-ECC3-6A45-BE63-6D72B8E8E7C7}" type="pres">
      <dgm:prSet presAssocID="{CF339E70-7F21-434D-8EA4-B5284B554E96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FB0E008D-F406-134E-820F-D236B6B57810}" type="pres">
      <dgm:prSet presAssocID="{8E41864E-90CE-BC44-81A8-738840A310EE}" presName="spacer" presStyleCnt="0"/>
      <dgm:spPr/>
    </dgm:pt>
    <dgm:pt modelId="{D31DB29E-1DAB-EE4E-975A-504C489C283B}" type="pres">
      <dgm:prSet presAssocID="{6C9996F1-1BCE-A84C-943A-FB75FCC3113D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CD538DD6-9481-9144-A410-8EA12F053FD3}" type="pres">
      <dgm:prSet presAssocID="{BC370699-92F8-DB4F-97CF-148DDDB77A40}" presName="spacer" presStyleCnt="0"/>
      <dgm:spPr/>
    </dgm:pt>
    <dgm:pt modelId="{DB41C333-C296-BA4C-82E6-A21562DA2515}" type="pres">
      <dgm:prSet presAssocID="{708CA225-8A3C-C441-A301-06691D1B7296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AA9CB970-6DCB-9F42-9AD4-BFAAD4205399}" type="pres">
      <dgm:prSet presAssocID="{DE640476-6DAB-9D49-8ED0-607A88E15FC7}" presName="spacer" presStyleCnt="0"/>
      <dgm:spPr/>
    </dgm:pt>
    <dgm:pt modelId="{08BAA828-E917-DE40-A8B2-68411FB5A433}" type="pres">
      <dgm:prSet presAssocID="{11C68D70-193C-C645-B1EC-BF3D311030C4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213EA5A8-348A-C04D-8429-50F2420542D9}" type="pres">
      <dgm:prSet presAssocID="{AB84C672-8193-2145-93C6-B35E20F8A1EE}" presName="spacer" presStyleCnt="0"/>
      <dgm:spPr/>
    </dgm:pt>
    <dgm:pt modelId="{2AA670F3-05CA-BD40-B34A-35B3D7F7BB22}" type="pres">
      <dgm:prSet presAssocID="{0025A686-B76B-B24D-98B6-ABF294B5BFA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FFCA640D-253F-B64A-B364-4599B1E58E66}" type="pres">
      <dgm:prSet presAssocID="{503E467E-C671-9947-9C1B-C0FEC697448A}" presName="spacer" presStyleCnt="0"/>
      <dgm:spPr/>
    </dgm:pt>
    <dgm:pt modelId="{E861D8C9-009C-AC4A-91F2-5DDA0BCB67BB}" type="pres">
      <dgm:prSet presAssocID="{221DA0B0-85C4-2446-92D8-BB7424CDAB35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B049CDB-86B5-3349-8CCD-C9EFE420D88A}" type="pres">
      <dgm:prSet presAssocID="{A3753C4A-1EA2-CE4E-889F-2A75B097A575}" presName="spacer" presStyleCnt="0"/>
      <dgm:spPr/>
    </dgm:pt>
    <dgm:pt modelId="{7B03144B-BE84-E547-87DD-CBFF4263BC44}" type="pres">
      <dgm:prSet presAssocID="{77B84868-D0ED-414E-9E23-FABD06455DA2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F514B645-EE2E-8642-BDBA-1D70FF24F288}" type="pres">
      <dgm:prSet presAssocID="{6DB5AE9A-DC53-3444-99F6-5988C15E366D}" presName="spacer" presStyleCnt="0"/>
      <dgm:spPr/>
    </dgm:pt>
    <dgm:pt modelId="{371F4074-A34C-A046-97BA-046A68E250CE}" type="pres">
      <dgm:prSet presAssocID="{B5F4D232-60F6-424E-8B6A-A05AB1BABBD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014C777-E53A-F64D-B120-76AE4B140BCB}" type="pres">
      <dgm:prSet presAssocID="{3C095A06-86F9-9A4F-BCB1-F97A3F8C09ED}" presName="spacer" presStyleCnt="0"/>
      <dgm:spPr/>
    </dgm:pt>
    <dgm:pt modelId="{E8BF2DEC-88C9-AB4B-9AFD-391F9EDDB249}" type="pres">
      <dgm:prSet presAssocID="{0579006B-288E-6346-A80B-3B773E30AB30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0B46D971-9B09-A94D-80D9-ECD28D468BF0}" type="pres">
      <dgm:prSet presAssocID="{B2B33C73-6ACB-184C-8020-B0AB44829B20}" presName="spacer" presStyleCnt="0"/>
      <dgm:spPr/>
    </dgm:pt>
    <dgm:pt modelId="{7E1FF822-9DCE-EE44-9AB0-E31702854215}" type="pres">
      <dgm:prSet presAssocID="{A8698364-24EB-7744-B7EA-7C14E2FFED1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724A3906-0993-B246-8386-39FDA3B2D954}" type="presOf" srcId="{6C9996F1-1BCE-A84C-943A-FB75FCC3113D}" destId="{D31DB29E-1DAB-EE4E-975A-504C489C283B}" srcOrd="0" destOrd="0" presId="urn:microsoft.com/office/officeart/2005/8/layout/vList2"/>
    <dgm:cxn modelId="{8519930F-1E8A-DC43-A3B2-F846D9E96651}" srcId="{86E96AE0-5886-9841-98EF-FA82EACF7975}" destId="{11C68D70-193C-C645-B1EC-BF3D311030C4}" srcOrd="4" destOrd="0" parTransId="{38CF332F-D070-7641-82AC-4EEF10D73871}" sibTransId="{AB84C672-8193-2145-93C6-B35E20F8A1EE}"/>
    <dgm:cxn modelId="{8B90F212-D46A-B24D-8F40-F5D800388698}" type="presOf" srcId="{0579006B-288E-6346-A80B-3B773E30AB30}" destId="{E8BF2DEC-88C9-AB4B-9AFD-391F9EDDB249}" srcOrd="0" destOrd="0" presId="urn:microsoft.com/office/officeart/2005/8/layout/vList2"/>
    <dgm:cxn modelId="{8FA7C235-6A24-444C-B156-DD706DFB61B8}" type="presOf" srcId="{0025A686-B76B-B24D-98B6-ABF294B5BFAE}" destId="{2AA670F3-05CA-BD40-B34A-35B3D7F7BB22}" srcOrd="0" destOrd="0" presId="urn:microsoft.com/office/officeart/2005/8/layout/vList2"/>
    <dgm:cxn modelId="{89CB1D3A-690E-8A41-A967-8720741AB099}" srcId="{86E96AE0-5886-9841-98EF-FA82EACF7975}" destId="{B5F4D232-60F6-424E-8B6A-A05AB1BABBD3}" srcOrd="8" destOrd="0" parTransId="{3CBB282A-0E47-B64F-B7DE-71315BFCD99C}" sibTransId="{3C095A06-86F9-9A4F-BCB1-F97A3F8C09ED}"/>
    <dgm:cxn modelId="{5DFFF93E-A24D-0E44-B80C-2724C1F7B5E4}" type="presOf" srcId="{B5F4D232-60F6-424E-8B6A-A05AB1BABBD3}" destId="{371F4074-A34C-A046-97BA-046A68E250CE}" srcOrd="0" destOrd="0" presId="urn:microsoft.com/office/officeart/2005/8/layout/vList2"/>
    <dgm:cxn modelId="{E6137748-FBB8-9543-94FD-B05C1ECF4D89}" srcId="{86E96AE0-5886-9841-98EF-FA82EACF7975}" destId="{708CA225-8A3C-C441-A301-06691D1B7296}" srcOrd="3" destOrd="0" parTransId="{02FDEA10-E603-324E-87F1-C0A8313B36A2}" sibTransId="{DE640476-6DAB-9D49-8ED0-607A88E15FC7}"/>
    <dgm:cxn modelId="{9352F753-3774-A647-B784-E196179CE28F}" srcId="{86E96AE0-5886-9841-98EF-FA82EACF7975}" destId="{6C9996F1-1BCE-A84C-943A-FB75FCC3113D}" srcOrd="2" destOrd="0" parTransId="{180E2EDF-618F-D64E-A682-AD1BBF9E71F1}" sibTransId="{BC370699-92F8-DB4F-97CF-148DDDB77A40}"/>
    <dgm:cxn modelId="{D9D8E158-0CBF-2F4D-9C9D-3C0303988629}" srcId="{86E96AE0-5886-9841-98EF-FA82EACF7975}" destId="{CF339E70-7F21-434D-8EA4-B5284B554E96}" srcOrd="1" destOrd="0" parTransId="{092B1557-3678-3440-A932-A8559B499DE1}" sibTransId="{8E41864E-90CE-BC44-81A8-738840A310EE}"/>
    <dgm:cxn modelId="{C7AAED6B-9895-C94C-AA84-D3C1075CCEAA}" srcId="{86E96AE0-5886-9841-98EF-FA82EACF7975}" destId="{77B84868-D0ED-414E-9E23-FABD06455DA2}" srcOrd="7" destOrd="0" parTransId="{FD8AD620-87F3-E640-A52B-F644E71F857F}" sibTransId="{6DB5AE9A-DC53-3444-99F6-5988C15E366D}"/>
    <dgm:cxn modelId="{03696379-FDCF-B64A-B5CD-5A7F2E30D577}" srcId="{86E96AE0-5886-9841-98EF-FA82EACF7975}" destId="{81534F1A-7900-8444-9F3E-327D087E98B3}" srcOrd="0" destOrd="0" parTransId="{7020302A-A40B-6740-9A65-90DF5DF7A98C}" sibTransId="{977BF017-B4A5-DA49-B1E3-87991CF1A79F}"/>
    <dgm:cxn modelId="{9B5F5E87-BADC-3845-B390-99AAD31DCE94}" srcId="{86E96AE0-5886-9841-98EF-FA82EACF7975}" destId="{A8698364-24EB-7744-B7EA-7C14E2FFED12}" srcOrd="10" destOrd="0" parTransId="{20085DC0-850F-A042-B5AA-149EF9ADD4C0}" sibTransId="{D1B4BC69-1DA9-2F4A-8B52-754D9D4F3948}"/>
    <dgm:cxn modelId="{9AD70A8B-04DA-154E-8445-329CC7655C1D}" type="presOf" srcId="{A8698364-24EB-7744-B7EA-7C14E2FFED12}" destId="{7E1FF822-9DCE-EE44-9AB0-E31702854215}" srcOrd="0" destOrd="0" presId="urn:microsoft.com/office/officeart/2005/8/layout/vList2"/>
    <dgm:cxn modelId="{51642C90-779A-1048-8DF4-41E4989D4CAC}" type="presOf" srcId="{77B84868-D0ED-414E-9E23-FABD06455DA2}" destId="{7B03144B-BE84-E547-87DD-CBFF4263BC44}" srcOrd="0" destOrd="0" presId="urn:microsoft.com/office/officeart/2005/8/layout/vList2"/>
    <dgm:cxn modelId="{3DD6E4B4-D738-3643-A22E-E71DFFE4BB9D}" srcId="{86E96AE0-5886-9841-98EF-FA82EACF7975}" destId="{221DA0B0-85C4-2446-92D8-BB7424CDAB35}" srcOrd="6" destOrd="0" parTransId="{6C5B67C8-1CAD-B141-9E13-DA08CB0028D1}" sibTransId="{A3753C4A-1EA2-CE4E-889F-2A75B097A575}"/>
    <dgm:cxn modelId="{823575B5-1F70-164D-B8A9-1D782FD65BE5}" type="presOf" srcId="{CF339E70-7F21-434D-8EA4-B5284B554E96}" destId="{574CB7B5-ECC3-6A45-BE63-6D72B8E8E7C7}" srcOrd="0" destOrd="0" presId="urn:microsoft.com/office/officeart/2005/8/layout/vList2"/>
    <dgm:cxn modelId="{EDEA1FB8-0428-E542-851D-52C6F0E91827}" type="presOf" srcId="{11C68D70-193C-C645-B1EC-BF3D311030C4}" destId="{08BAA828-E917-DE40-A8B2-68411FB5A433}" srcOrd="0" destOrd="0" presId="urn:microsoft.com/office/officeart/2005/8/layout/vList2"/>
    <dgm:cxn modelId="{2E7E99B8-10C0-2245-A68E-B24D0569B84D}" type="presOf" srcId="{81534F1A-7900-8444-9F3E-327D087E98B3}" destId="{3B580EC3-234F-964C-A732-DE3907CEBED4}" srcOrd="0" destOrd="0" presId="urn:microsoft.com/office/officeart/2005/8/layout/vList2"/>
    <dgm:cxn modelId="{5092A7BD-6099-624E-A9F9-44498DE23BCD}" srcId="{86E96AE0-5886-9841-98EF-FA82EACF7975}" destId="{0025A686-B76B-B24D-98B6-ABF294B5BFAE}" srcOrd="5" destOrd="0" parTransId="{81875CC5-6B7E-4D45-94F2-2D726271CAFF}" sibTransId="{503E467E-C671-9947-9C1B-C0FEC697448A}"/>
    <dgm:cxn modelId="{1575A4BE-0380-6F46-9A10-E2CA6A142E30}" type="presOf" srcId="{221DA0B0-85C4-2446-92D8-BB7424CDAB35}" destId="{E861D8C9-009C-AC4A-91F2-5DDA0BCB67BB}" srcOrd="0" destOrd="0" presId="urn:microsoft.com/office/officeart/2005/8/layout/vList2"/>
    <dgm:cxn modelId="{E76D00CE-E904-7746-B810-9A3C0FF3844E}" srcId="{86E96AE0-5886-9841-98EF-FA82EACF7975}" destId="{0579006B-288E-6346-A80B-3B773E30AB30}" srcOrd="9" destOrd="0" parTransId="{86F40378-50E9-5E4D-A572-708F8D3B29B0}" sibTransId="{B2B33C73-6ACB-184C-8020-B0AB44829B20}"/>
    <dgm:cxn modelId="{93FD68E1-2436-EA4F-A2FB-A33A895AF138}" type="presOf" srcId="{708CA225-8A3C-C441-A301-06691D1B7296}" destId="{DB41C333-C296-BA4C-82E6-A21562DA2515}" srcOrd="0" destOrd="0" presId="urn:microsoft.com/office/officeart/2005/8/layout/vList2"/>
    <dgm:cxn modelId="{C6CCFBF6-8876-9743-99FC-BAC3B268139A}" type="presOf" srcId="{86E96AE0-5886-9841-98EF-FA82EACF7975}" destId="{81A9410E-06AF-0244-A194-E36BBCEC3A23}" srcOrd="0" destOrd="0" presId="urn:microsoft.com/office/officeart/2005/8/layout/vList2"/>
    <dgm:cxn modelId="{78E8BD24-16C8-194F-8F4C-5699244935FC}" type="presParOf" srcId="{81A9410E-06AF-0244-A194-E36BBCEC3A23}" destId="{3B580EC3-234F-964C-A732-DE3907CEBED4}" srcOrd="0" destOrd="0" presId="urn:microsoft.com/office/officeart/2005/8/layout/vList2"/>
    <dgm:cxn modelId="{D0E04228-0CA6-E346-A43D-B2BEA9AEAA8F}" type="presParOf" srcId="{81A9410E-06AF-0244-A194-E36BBCEC3A23}" destId="{19CA4994-166D-354C-B0B7-63B94995D764}" srcOrd="1" destOrd="0" presId="urn:microsoft.com/office/officeart/2005/8/layout/vList2"/>
    <dgm:cxn modelId="{25FFDD43-EA86-7A4B-8D8D-091D3B31C93B}" type="presParOf" srcId="{81A9410E-06AF-0244-A194-E36BBCEC3A23}" destId="{574CB7B5-ECC3-6A45-BE63-6D72B8E8E7C7}" srcOrd="2" destOrd="0" presId="urn:microsoft.com/office/officeart/2005/8/layout/vList2"/>
    <dgm:cxn modelId="{4A4B1475-1D9E-DE48-8A8A-C4440E4F65AB}" type="presParOf" srcId="{81A9410E-06AF-0244-A194-E36BBCEC3A23}" destId="{FB0E008D-F406-134E-820F-D236B6B57810}" srcOrd="3" destOrd="0" presId="urn:microsoft.com/office/officeart/2005/8/layout/vList2"/>
    <dgm:cxn modelId="{E5174FDC-355D-884C-ACE7-6B8139131D97}" type="presParOf" srcId="{81A9410E-06AF-0244-A194-E36BBCEC3A23}" destId="{D31DB29E-1DAB-EE4E-975A-504C489C283B}" srcOrd="4" destOrd="0" presId="urn:microsoft.com/office/officeart/2005/8/layout/vList2"/>
    <dgm:cxn modelId="{48E26D43-9B20-2C4C-9D39-A7D4952CC738}" type="presParOf" srcId="{81A9410E-06AF-0244-A194-E36BBCEC3A23}" destId="{CD538DD6-9481-9144-A410-8EA12F053FD3}" srcOrd="5" destOrd="0" presId="urn:microsoft.com/office/officeart/2005/8/layout/vList2"/>
    <dgm:cxn modelId="{557EC9EC-FDDF-9942-8A58-F7FB5700C845}" type="presParOf" srcId="{81A9410E-06AF-0244-A194-E36BBCEC3A23}" destId="{DB41C333-C296-BA4C-82E6-A21562DA2515}" srcOrd="6" destOrd="0" presId="urn:microsoft.com/office/officeart/2005/8/layout/vList2"/>
    <dgm:cxn modelId="{EC9B3C04-7322-1743-9180-829C7F098D1D}" type="presParOf" srcId="{81A9410E-06AF-0244-A194-E36BBCEC3A23}" destId="{AA9CB970-6DCB-9F42-9AD4-BFAAD4205399}" srcOrd="7" destOrd="0" presId="urn:microsoft.com/office/officeart/2005/8/layout/vList2"/>
    <dgm:cxn modelId="{3AEE6B0B-A517-7442-B797-C5E96DCC5B93}" type="presParOf" srcId="{81A9410E-06AF-0244-A194-E36BBCEC3A23}" destId="{08BAA828-E917-DE40-A8B2-68411FB5A433}" srcOrd="8" destOrd="0" presId="urn:microsoft.com/office/officeart/2005/8/layout/vList2"/>
    <dgm:cxn modelId="{BB93B3EE-28F5-BE46-B8E0-DDCB7C15B7E0}" type="presParOf" srcId="{81A9410E-06AF-0244-A194-E36BBCEC3A23}" destId="{213EA5A8-348A-C04D-8429-50F2420542D9}" srcOrd="9" destOrd="0" presId="urn:microsoft.com/office/officeart/2005/8/layout/vList2"/>
    <dgm:cxn modelId="{39B472D9-1B9E-9244-89B2-A3ABE89E3FB3}" type="presParOf" srcId="{81A9410E-06AF-0244-A194-E36BBCEC3A23}" destId="{2AA670F3-05CA-BD40-B34A-35B3D7F7BB22}" srcOrd="10" destOrd="0" presId="urn:microsoft.com/office/officeart/2005/8/layout/vList2"/>
    <dgm:cxn modelId="{525B024B-8039-0E47-B138-D14E9B0A356B}" type="presParOf" srcId="{81A9410E-06AF-0244-A194-E36BBCEC3A23}" destId="{FFCA640D-253F-B64A-B364-4599B1E58E66}" srcOrd="11" destOrd="0" presId="urn:microsoft.com/office/officeart/2005/8/layout/vList2"/>
    <dgm:cxn modelId="{340A3B64-B0F3-4449-A376-476ED880E81F}" type="presParOf" srcId="{81A9410E-06AF-0244-A194-E36BBCEC3A23}" destId="{E861D8C9-009C-AC4A-91F2-5DDA0BCB67BB}" srcOrd="12" destOrd="0" presId="urn:microsoft.com/office/officeart/2005/8/layout/vList2"/>
    <dgm:cxn modelId="{A82F934D-1376-2147-8203-45A8D2FC6849}" type="presParOf" srcId="{81A9410E-06AF-0244-A194-E36BBCEC3A23}" destId="{1B049CDB-86B5-3349-8CCD-C9EFE420D88A}" srcOrd="13" destOrd="0" presId="urn:microsoft.com/office/officeart/2005/8/layout/vList2"/>
    <dgm:cxn modelId="{B1B42E05-C72B-EB4C-9926-0FC3C2BC75C1}" type="presParOf" srcId="{81A9410E-06AF-0244-A194-E36BBCEC3A23}" destId="{7B03144B-BE84-E547-87DD-CBFF4263BC44}" srcOrd="14" destOrd="0" presId="urn:microsoft.com/office/officeart/2005/8/layout/vList2"/>
    <dgm:cxn modelId="{AEECAB80-79F0-7645-A2BD-8B5C9DC9FE23}" type="presParOf" srcId="{81A9410E-06AF-0244-A194-E36BBCEC3A23}" destId="{F514B645-EE2E-8642-BDBA-1D70FF24F288}" srcOrd="15" destOrd="0" presId="urn:microsoft.com/office/officeart/2005/8/layout/vList2"/>
    <dgm:cxn modelId="{6A16DF12-04F7-E94B-A11B-803D4379A276}" type="presParOf" srcId="{81A9410E-06AF-0244-A194-E36BBCEC3A23}" destId="{371F4074-A34C-A046-97BA-046A68E250CE}" srcOrd="16" destOrd="0" presId="urn:microsoft.com/office/officeart/2005/8/layout/vList2"/>
    <dgm:cxn modelId="{36BF34D7-D4E6-5645-A6E7-182CAC0BB0E2}" type="presParOf" srcId="{81A9410E-06AF-0244-A194-E36BBCEC3A23}" destId="{E014C777-E53A-F64D-B120-76AE4B140BCB}" srcOrd="17" destOrd="0" presId="urn:microsoft.com/office/officeart/2005/8/layout/vList2"/>
    <dgm:cxn modelId="{D1C79B7B-EF5D-594E-AE7A-03B9EE838A55}" type="presParOf" srcId="{81A9410E-06AF-0244-A194-E36BBCEC3A23}" destId="{E8BF2DEC-88C9-AB4B-9AFD-391F9EDDB249}" srcOrd="18" destOrd="0" presId="urn:microsoft.com/office/officeart/2005/8/layout/vList2"/>
    <dgm:cxn modelId="{0C67910F-CF58-A84F-8ACB-DC18041F9068}" type="presParOf" srcId="{81A9410E-06AF-0244-A194-E36BBCEC3A23}" destId="{0B46D971-9B09-A94D-80D9-ECD28D468BF0}" srcOrd="19" destOrd="0" presId="urn:microsoft.com/office/officeart/2005/8/layout/vList2"/>
    <dgm:cxn modelId="{DA29C2A7-3826-0847-B69E-AC280446ACF6}" type="presParOf" srcId="{81A9410E-06AF-0244-A194-E36BBCEC3A23}" destId="{7E1FF822-9DCE-EE44-9AB0-E31702854215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Analyse the URL…</a:t>
          </a: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FAA6E25A-AC4C-3641-B7C7-69B220EAA308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I</a:t>
          </a:r>
          <a:r>
            <a:rPr lang="en-MK" dirty="0">
              <a:solidFill>
                <a:schemeClr val="tx1"/>
              </a:solidFill>
            </a:rPr>
            <a:t>s it FAIR for learners?</a:t>
          </a:r>
        </a:p>
      </dgm:t>
    </dgm:pt>
    <dgm:pt modelId="{AFA241CC-4E84-7D4B-9FBF-AC4531F8B2C7}" type="par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BE33CB2E-C751-D144-8DDC-CEC48BD40B4A}" type="sib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DDA9F364-476A-AF47-98AF-DB74B06C1B84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Is it FAIR for trainers?</a:t>
          </a:r>
        </a:p>
      </dgm:t>
    </dgm:pt>
    <dgm:pt modelId="{AACB8457-1E2A-9E46-935C-E2D8681C4C6D}" type="par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FFB30EF5-2931-C248-9313-FC6DA4F8B534}" type="sib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E3BD6712-C5C2-2549-8775-70D6ACCAE246}" srcId="{E7CEDF8B-EC81-784F-A4F5-4C39F4CEDF3C}" destId="{DDA9F364-476A-AF47-98AF-DB74B06C1B84}" srcOrd="1" destOrd="0" parTransId="{AACB8457-1E2A-9E46-935C-E2D8681C4C6D}" sibTransId="{FFB30EF5-2931-C248-9313-FC6DA4F8B534}"/>
    <dgm:cxn modelId="{BDCA3D4B-DC22-EC45-ACB3-DA76EE2EE94B}" srcId="{E7CEDF8B-EC81-784F-A4F5-4C39F4CEDF3C}" destId="{FAA6E25A-AC4C-3641-B7C7-69B220EAA308}" srcOrd="0" destOrd="0" parTransId="{AFA241CC-4E84-7D4B-9FBF-AC4531F8B2C7}" sibTransId="{BE33CB2E-C751-D144-8DDC-CEC48BD40B4A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53994A99-68FA-BA47-8C0C-D4774834A040}" type="presOf" srcId="{FAA6E25A-AC4C-3641-B7C7-69B220EAA308}" destId="{48FC9931-A37F-BE4A-9E5E-518164571207}" srcOrd="0" destOrd="1" presId="urn:microsoft.com/office/officeart/2005/8/layout/default"/>
    <dgm:cxn modelId="{9E5CECBD-2E97-DD4C-9A5C-FE7297BAB843}" type="presOf" srcId="{DDA9F364-476A-AF47-98AF-DB74B06C1B84}" destId="{48FC9931-A37F-BE4A-9E5E-518164571207}" srcOrd="0" destOrd="2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Describe the FAIR-by-Design instructional design skills</a:t>
          </a:r>
          <a:endParaRPr lang="en-MK" sz="3300" kern="120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125E5E97-C7C6-CF4F-8EC0-07E9CA22C125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07B792-5602-A04C-865D-D3363DD74408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Summarize the FAIR guiding principles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1338819"/>
        <a:ext cx="9580062" cy="669409"/>
      </dsp:txXfrm>
    </dsp:sp>
    <dsp:sp modelId="{DA1695FF-7CEB-644A-A35B-64633168D99A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CC47EE-0D5B-884D-8BAC-CE97EF58CEE2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Define FAIR learning objects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2343108"/>
        <a:ext cx="9580062" cy="669409"/>
      </dsp:txXfrm>
    </dsp:sp>
    <dsp:sp modelId="{54B64F11-7D29-114A-93FC-9F47CBDB93C8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11DE6E-EE0D-1545-8938-DE82D123E06B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Determine </a:t>
          </a:r>
          <a:r>
            <a:rPr lang="en-GB" sz="3300" kern="1200" dirty="0" err="1">
              <a:solidFill>
                <a:schemeClr val="tx1"/>
              </a:solidFill>
            </a:rPr>
            <a:t>FAIRness</a:t>
          </a:r>
          <a:r>
            <a:rPr lang="en-GB" sz="3300" kern="1200" dirty="0">
              <a:solidFill>
                <a:schemeClr val="tx1"/>
              </a:solidFill>
            </a:rPr>
            <a:t> of learning objects 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492024" y="3347397"/>
        <a:ext cx="9963850" cy="669409"/>
      </dsp:txXfrm>
    </dsp:sp>
    <dsp:sp modelId="{C3BAFEFF-B910-FA42-A557-13CB13CD262C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6B1724-76FA-D441-9E55-142370505987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information is missing to make the material FAIR?</a:t>
          </a:r>
        </a:p>
      </dsp:txBody>
      <dsp:txXfrm>
        <a:off x="1748064" y="2975"/>
        <a:ext cx="3342605" cy="2005563"/>
      </dsp:txXfrm>
    </dsp:sp>
    <dsp:sp modelId="{48FFC061-1798-AC4F-9EC2-9E14FC465AD8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On what granularity level have you assessed the </a:t>
          </a:r>
          <a:r>
            <a:rPr lang="en-GB" sz="2500" b="0" kern="1200" dirty="0" err="1">
              <a:solidFill>
                <a:schemeClr val="tx1"/>
              </a:solidFill>
            </a:rPr>
            <a:t>FAIRness</a:t>
          </a:r>
          <a:r>
            <a:rPr lang="en-GB" sz="2500" b="0" kern="1200" dirty="0">
              <a:solidFill>
                <a:schemeClr val="tx1"/>
              </a:solidFill>
            </a:rPr>
            <a:t>?</a:t>
          </a:r>
        </a:p>
      </dsp:txBody>
      <dsp:txXfrm>
        <a:off x="5424930" y="2975"/>
        <a:ext cx="3342605" cy="2005563"/>
      </dsp:txXfrm>
    </dsp:sp>
    <dsp:sp modelId="{B8228C6E-1947-424C-9999-0B0EA61525C3}">
      <dsp:nvSpPr>
        <dsp:cNvPr id="0" name=""/>
        <dsp:cNvSpPr/>
      </dsp:nvSpPr>
      <dsp:spPr>
        <a:xfrm>
          <a:off x="3586497" y="2342799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sp:txBody>
      <dsp:txXfrm>
        <a:off x="3586497" y="2342799"/>
        <a:ext cx="3342605" cy="200556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AA9C6-2F2C-BA47-9313-344BEF81A318}">
      <dsp:nvSpPr>
        <dsp:cNvPr id="0" name=""/>
        <dsp:cNvSpPr/>
      </dsp:nvSpPr>
      <dsp:spPr>
        <a:xfrm>
          <a:off x="79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Bare minimum FAIR</a:t>
          </a:r>
        </a:p>
      </dsp:txBody>
      <dsp:txXfrm rot="16200000">
        <a:off x="-1341709" y="1463319"/>
        <a:ext cx="3369962" cy="684951"/>
      </dsp:txXfrm>
    </dsp:sp>
    <dsp:sp modelId="{11D6D703-076E-D945-AD24-C2B7C5BEFEB9}">
      <dsp:nvSpPr>
        <dsp:cNvPr id="0" name=""/>
        <dsp:cNvSpPr/>
      </dsp:nvSpPr>
      <dsp:spPr>
        <a:xfrm>
          <a:off x="68574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metadata based on schema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PID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repo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public landing page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license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provenance</a:t>
          </a:r>
        </a:p>
      </dsp:txBody>
      <dsp:txXfrm>
        <a:off x="685747" y="120813"/>
        <a:ext cx="2551445" cy="4109710"/>
      </dsp:txXfrm>
    </dsp:sp>
    <dsp:sp modelId="{DD9C3185-8B33-9B41-AB51-5492F76ED480}">
      <dsp:nvSpPr>
        <dsp:cNvPr id="0" name=""/>
        <dsp:cNvSpPr/>
      </dsp:nvSpPr>
      <dsp:spPr>
        <a:xfrm>
          <a:off x="3545420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FAIR</a:t>
          </a:r>
        </a:p>
      </dsp:txBody>
      <dsp:txXfrm rot="16200000">
        <a:off x="2202915" y="1463319"/>
        <a:ext cx="3369962" cy="684951"/>
      </dsp:txXfrm>
    </dsp:sp>
    <dsp:sp modelId="{226A18D3-A561-D849-8809-2103E2926984}">
      <dsp:nvSpPr>
        <dsp:cNvPr id="0" name=""/>
        <dsp:cNvSpPr/>
      </dsp:nvSpPr>
      <dsp:spPr>
        <a:xfrm rot="5400000">
          <a:off x="3260397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970E0E-1259-3B46-8769-BD601738909E}">
      <dsp:nvSpPr>
        <dsp:cNvPr id="0" name=""/>
        <dsp:cNvSpPr/>
      </dsp:nvSpPr>
      <dsp:spPr>
        <a:xfrm>
          <a:off x="4230372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interoperable formats and tools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editable materials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license</a:t>
          </a:r>
        </a:p>
      </dsp:txBody>
      <dsp:txXfrm>
        <a:off x="4230372" y="120813"/>
        <a:ext cx="2551445" cy="4109710"/>
      </dsp:txXfrm>
    </dsp:sp>
    <dsp:sp modelId="{E1E0FE6F-BDE4-884A-91CC-197C01E33C26}">
      <dsp:nvSpPr>
        <dsp:cNvPr id="0" name=""/>
        <dsp:cNvSpPr/>
      </dsp:nvSpPr>
      <dsp:spPr>
        <a:xfrm>
          <a:off x="709004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OER</a:t>
          </a:r>
        </a:p>
      </dsp:txBody>
      <dsp:txXfrm rot="16200000">
        <a:off x="5747540" y="1463319"/>
        <a:ext cx="3369962" cy="684951"/>
      </dsp:txXfrm>
    </dsp:sp>
    <dsp:sp modelId="{1E0A5A39-E6E4-5E4B-8F11-614A9B434105}">
      <dsp:nvSpPr>
        <dsp:cNvPr id="0" name=""/>
        <dsp:cNvSpPr/>
      </dsp:nvSpPr>
      <dsp:spPr>
        <a:xfrm rot="5400000">
          <a:off x="6805022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51D6B6-9B0D-BC42-8A87-D2F256637F98}">
      <dsp:nvSpPr>
        <dsp:cNvPr id="0" name=""/>
        <dsp:cNvSpPr/>
      </dsp:nvSpPr>
      <dsp:spPr>
        <a:xfrm>
          <a:off x="777499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access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no cost</a:t>
          </a:r>
        </a:p>
      </dsp:txBody>
      <dsp:txXfrm>
        <a:off x="7774997" y="120813"/>
        <a:ext cx="2551445" cy="41097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1356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Instructional Design Skills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>
              <a:solidFill>
                <a:schemeClr val="tx1"/>
              </a:solidFill>
            </a:rPr>
            <a:t>FAIR Guiding Principles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Learning Objects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97C75A-323F-A84F-8114-9B9957EE6376}">
      <dsp:nvSpPr>
        <dsp:cNvPr id="0" name=""/>
        <dsp:cNvSpPr/>
      </dsp:nvSpPr>
      <dsp:spPr>
        <a:xfrm>
          <a:off x="1272" y="671841"/>
          <a:ext cx="2049337" cy="21907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FAIR principles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390" y="992669"/>
        <a:ext cx="1449101" cy="1549094"/>
      </dsp:txXfrm>
    </dsp:sp>
    <dsp:sp modelId="{113B201A-20F4-1945-95C5-0852FA1F1AF7}">
      <dsp:nvSpPr>
        <dsp:cNvPr id="0" name=""/>
        <dsp:cNvSpPr/>
      </dsp:nvSpPr>
      <dsp:spPr>
        <a:xfrm>
          <a:off x="138522" y="4220888"/>
          <a:ext cx="1878531" cy="999924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Metadata</a:t>
          </a:r>
        </a:p>
      </dsp:txBody>
      <dsp:txXfrm>
        <a:off x="413626" y="4367323"/>
        <a:ext cx="1328323" cy="707054"/>
      </dsp:txXfrm>
    </dsp:sp>
    <dsp:sp modelId="{B01C9F94-C584-7C43-88D6-612B77ABFFE0}">
      <dsp:nvSpPr>
        <dsp:cNvPr id="0" name=""/>
        <dsp:cNvSpPr/>
      </dsp:nvSpPr>
      <dsp:spPr>
        <a:xfrm>
          <a:off x="0" y="2167498"/>
          <a:ext cx="1308315" cy="1023540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PIDs</a:t>
          </a:r>
        </a:p>
      </dsp:txBody>
      <dsp:txXfrm>
        <a:off x="191598" y="2317392"/>
        <a:ext cx="925119" cy="723752"/>
      </dsp:txXfrm>
    </dsp:sp>
    <dsp:sp modelId="{4AE291D9-EC65-934A-93A7-D4BAB3D64023}">
      <dsp:nvSpPr>
        <dsp:cNvPr id="0" name=""/>
        <dsp:cNvSpPr/>
      </dsp:nvSpPr>
      <dsp:spPr>
        <a:xfrm>
          <a:off x="1415766" y="338156"/>
          <a:ext cx="1793895" cy="1028885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Repos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678476" y="488833"/>
        <a:ext cx="1268475" cy="727531"/>
      </dsp:txXfrm>
    </dsp:sp>
    <dsp:sp modelId="{A25CC2C0-E863-9244-86D1-1A38377803BE}">
      <dsp:nvSpPr>
        <dsp:cNvPr id="0" name=""/>
        <dsp:cNvSpPr/>
      </dsp:nvSpPr>
      <dsp:spPr>
        <a:xfrm>
          <a:off x="160174" y="3156341"/>
          <a:ext cx="966339" cy="105226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IPR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691" y="3310441"/>
        <a:ext cx="683305" cy="744061"/>
      </dsp:txXfrm>
    </dsp:sp>
    <dsp:sp modelId="{FFFCA781-A136-004C-9BDE-F1DF0E3ADB5E}">
      <dsp:nvSpPr>
        <dsp:cNvPr id="0" name=""/>
        <dsp:cNvSpPr/>
      </dsp:nvSpPr>
      <dsp:spPr>
        <a:xfrm>
          <a:off x="1048304" y="2828265"/>
          <a:ext cx="1956558" cy="1509755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Licensing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334835" y="3049364"/>
        <a:ext cx="1383496" cy="1067557"/>
      </dsp:txXfrm>
    </dsp:sp>
    <dsp:sp modelId="{DADDF26D-93D3-2D4E-B09E-EB7C54F70AF0}">
      <dsp:nvSpPr>
        <dsp:cNvPr id="0" name=""/>
        <dsp:cNvSpPr/>
      </dsp:nvSpPr>
      <dsp:spPr>
        <a:xfrm>
          <a:off x="2093913" y="3718575"/>
          <a:ext cx="2491941" cy="1519109"/>
        </a:xfrm>
        <a:prstGeom prst="ellips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Attribution</a:t>
          </a:r>
        </a:p>
      </dsp:txBody>
      <dsp:txXfrm>
        <a:off x="2458849" y="3941043"/>
        <a:ext cx="1762069" cy="10741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B8148-C895-0E4B-9DEA-0D05D2D56F35}">
      <dsp:nvSpPr>
        <dsp:cNvPr id="0" name=""/>
        <dsp:cNvSpPr/>
      </dsp:nvSpPr>
      <dsp:spPr>
        <a:xfrm>
          <a:off x="2831321" y="0"/>
          <a:ext cx="2423013" cy="167258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Learning</a:t>
          </a:r>
          <a:br>
            <a:rPr lang="en-GB" sz="2400" kern="1200" dirty="0"/>
          </a:br>
          <a:r>
            <a:rPr lang="en-GB" sz="2400" kern="1200" dirty="0"/>
            <a:t> experience design</a:t>
          </a:r>
        </a:p>
      </dsp:txBody>
      <dsp:txXfrm>
        <a:off x="2831321" y="0"/>
        <a:ext cx="2423013" cy="1672588"/>
      </dsp:txXfrm>
    </dsp:sp>
    <dsp:sp modelId="{4B994590-7548-694D-AE9E-3CD025E76478}">
      <dsp:nvSpPr>
        <dsp:cNvPr id="0" name=""/>
        <dsp:cNvSpPr/>
      </dsp:nvSpPr>
      <dsp:spPr>
        <a:xfrm>
          <a:off x="2807528" y="1842204"/>
          <a:ext cx="2423013" cy="14121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Tools and Formats</a:t>
          </a:r>
        </a:p>
      </dsp:txBody>
      <dsp:txXfrm>
        <a:off x="2807528" y="1842204"/>
        <a:ext cx="2423013" cy="1412137"/>
      </dsp:txXfrm>
    </dsp:sp>
    <dsp:sp modelId="{4A7F48CC-8005-644F-A4E6-27A6612011D9}">
      <dsp:nvSpPr>
        <dsp:cNvPr id="0" name=""/>
        <dsp:cNvSpPr/>
      </dsp:nvSpPr>
      <dsp:spPr>
        <a:xfrm>
          <a:off x="220165" y="3120063"/>
          <a:ext cx="2363726" cy="1501140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Collaboration and Versioning</a:t>
          </a:r>
        </a:p>
      </dsp:txBody>
      <dsp:txXfrm>
        <a:off x="220165" y="3120063"/>
        <a:ext cx="2363726" cy="1501140"/>
      </dsp:txXfrm>
    </dsp:sp>
    <dsp:sp modelId="{11394E34-A81F-044C-B656-39D8EA5F0FAF}">
      <dsp:nvSpPr>
        <dsp:cNvPr id="0" name=""/>
        <dsp:cNvSpPr/>
      </dsp:nvSpPr>
      <dsp:spPr>
        <a:xfrm>
          <a:off x="2800228" y="3377440"/>
          <a:ext cx="2423013" cy="12437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Finding and reuse</a:t>
          </a:r>
        </a:p>
      </dsp:txBody>
      <dsp:txXfrm>
        <a:off x="2800228" y="3377440"/>
        <a:ext cx="2423013" cy="12437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48958-430F-B244-B821-2FD03D668122}">
      <dsp:nvSpPr>
        <dsp:cNvPr id="0" name=""/>
        <dsp:cNvSpPr/>
      </dsp:nvSpPr>
      <dsp:spPr>
        <a:xfrm>
          <a:off x="1576089" y="929278"/>
          <a:ext cx="2607669" cy="859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/>
            <a:t>FAIR skills</a:t>
          </a:r>
        </a:p>
      </dsp:txBody>
      <dsp:txXfrm>
        <a:off x="1576089" y="929278"/>
        <a:ext cx="2607669" cy="859345"/>
      </dsp:txXfrm>
    </dsp:sp>
    <dsp:sp modelId="{DF0EF3EE-3FB4-0B42-B0FB-31C419E368BC}">
      <dsp:nvSpPr>
        <dsp:cNvPr id="0" name=""/>
        <dsp:cNvSpPr/>
      </dsp:nvSpPr>
      <dsp:spPr>
        <a:xfrm>
          <a:off x="1576089" y="2741342"/>
          <a:ext cx="2607669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1576089" y="2741342"/>
        <a:ext cx="2607669" cy="1609995"/>
      </dsp:txXfrm>
    </dsp:sp>
    <dsp:sp modelId="{50FF4AFE-65D3-3247-B5B3-C6A32C82CBB5}">
      <dsp:nvSpPr>
        <dsp:cNvPr id="0" name=""/>
        <dsp:cNvSpPr/>
      </dsp:nvSpPr>
      <dsp:spPr>
        <a:xfrm>
          <a:off x="1573126" y="667919"/>
          <a:ext cx="207428" cy="20742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7E380A-A95A-BC44-A73F-F1694A78BCA4}">
      <dsp:nvSpPr>
        <dsp:cNvPr id="0" name=""/>
        <dsp:cNvSpPr/>
      </dsp:nvSpPr>
      <dsp:spPr>
        <a:xfrm>
          <a:off x="1718325" y="377519"/>
          <a:ext cx="207428" cy="207428"/>
        </a:xfrm>
        <a:prstGeom prst="ellipse">
          <a:avLst/>
        </a:prstGeom>
        <a:solidFill>
          <a:schemeClr val="accent3">
            <a:hueOff val="99999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36C42-ED2E-1C45-971B-8A34CD9D039E}">
      <dsp:nvSpPr>
        <dsp:cNvPr id="0" name=""/>
        <dsp:cNvSpPr/>
      </dsp:nvSpPr>
      <dsp:spPr>
        <a:xfrm>
          <a:off x="2066805" y="435599"/>
          <a:ext cx="325958" cy="325958"/>
        </a:xfrm>
        <a:prstGeom prst="ellipse">
          <a:avLst/>
        </a:prstGeom>
        <a:solidFill>
          <a:schemeClr val="accent3">
            <a:hueOff val="199998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66FE16-38BC-8540-B51C-FB02152229C9}">
      <dsp:nvSpPr>
        <dsp:cNvPr id="0" name=""/>
        <dsp:cNvSpPr/>
      </dsp:nvSpPr>
      <dsp:spPr>
        <a:xfrm>
          <a:off x="2357205" y="116159"/>
          <a:ext cx="207428" cy="207428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5BC604-941B-3440-AEA0-63E3021E2B94}">
      <dsp:nvSpPr>
        <dsp:cNvPr id="0" name=""/>
        <dsp:cNvSpPr/>
      </dsp:nvSpPr>
      <dsp:spPr>
        <a:xfrm>
          <a:off x="2734724" y="0"/>
          <a:ext cx="207428" cy="207428"/>
        </a:xfrm>
        <a:prstGeom prst="ellipse">
          <a:avLst/>
        </a:prstGeom>
        <a:solidFill>
          <a:schemeClr val="accent3">
            <a:hueOff val="399997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BA3AF5-5035-8A4A-AF25-A4223121918C}">
      <dsp:nvSpPr>
        <dsp:cNvPr id="0" name=""/>
        <dsp:cNvSpPr/>
      </dsp:nvSpPr>
      <dsp:spPr>
        <a:xfrm>
          <a:off x="3199363" y="203279"/>
          <a:ext cx="207428" cy="207428"/>
        </a:xfrm>
        <a:prstGeom prst="ellipse">
          <a:avLst/>
        </a:prstGeom>
        <a:solidFill>
          <a:schemeClr val="accent3">
            <a:hueOff val="499997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4B245-D7FB-A34A-9252-FAF275E313CB}">
      <dsp:nvSpPr>
        <dsp:cNvPr id="0" name=""/>
        <dsp:cNvSpPr/>
      </dsp:nvSpPr>
      <dsp:spPr>
        <a:xfrm>
          <a:off x="3489763" y="348479"/>
          <a:ext cx="325958" cy="325958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D23B01-34E3-9941-B68B-30208B1524B2}">
      <dsp:nvSpPr>
        <dsp:cNvPr id="0" name=""/>
        <dsp:cNvSpPr/>
      </dsp:nvSpPr>
      <dsp:spPr>
        <a:xfrm>
          <a:off x="3896322" y="667919"/>
          <a:ext cx="207428" cy="207428"/>
        </a:xfrm>
        <a:prstGeom prst="ellipse">
          <a:avLst/>
        </a:prstGeom>
        <a:solidFill>
          <a:schemeClr val="accent3">
            <a:hueOff val="6999963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2D43CB-3368-B745-AEEA-7E68A8CB09C2}">
      <dsp:nvSpPr>
        <dsp:cNvPr id="0" name=""/>
        <dsp:cNvSpPr/>
      </dsp:nvSpPr>
      <dsp:spPr>
        <a:xfrm>
          <a:off x="4070562" y="987358"/>
          <a:ext cx="207428" cy="207428"/>
        </a:xfrm>
        <a:prstGeom prst="ellipse">
          <a:avLst/>
        </a:prstGeom>
        <a:solidFill>
          <a:schemeClr val="accent3">
            <a:hueOff val="799995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DDF23C-1201-3642-92E5-CE52685C024E}">
      <dsp:nvSpPr>
        <dsp:cNvPr id="0" name=""/>
        <dsp:cNvSpPr/>
      </dsp:nvSpPr>
      <dsp:spPr>
        <a:xfrm>
          <a:off x="2560484" y="377519"/>
          <a:ext cx="533387" cy="533387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83C28-D83D-F048-9F28-18DE3C025DC5}">
      <dsp:nvSpPr>
        <dsp:cNvPr id="0" name=""/>
        <dsp:cNvSpPr/>
      </dsp:nvSpPr>
      <dsp:spPr>
        <a:xfrm>
          <a:off x="1427926" y="1481037"/>
          <a:ext cx="207428" cy="207428"/>
        </a:xfrm>
        <a:prstGeom prst="ellipse">
          <a:avLst/>
        </a:prstGeom>
        <a:solidFill>
          <a:schemeClr val="accent3">
            <a:hueOff val="999994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D38A15-A66A-B743-8D2E-2014A9CFFAEA}">
      <dsp:nvSpPr>
        <dsp:cNvPr id="0" name=""/>
        <dsp:cNvSpPr/>
      </dsp:nvSpPr>
      <dsp:spPr>
        <a:xfrm>
          <a:off x="1602166" y="1742397"/>
          <a:ext cx="325958" cy="325958"/>
        </a:xfrm>
        <a:prstGeom prst="ellipse">
          <a:avLst/>
        </a:prstGeom>
        <a:solidFill>
          <a:schemeClr val="accent3">
            <a:hueOff val="1099994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492415-AF9A-A445-A9F9-B79FB6071A42}">
      <dsp:nvSpPr>
        <dsp:cNvPr id="0" name=""/>
        <dsp:cNvSpPr/>
      </dsp:nvSpPr>
      <dsp:spPr>
        <a:xfrm>
          <a:off x="2037765" y="1974717"/>
          <a:ext cx="474121" cy="47412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351E28-DB6C-094F-8CBC-00778D3B8520}">
      <dsp:nvSpPr>
        <dsp:cNvPr id="0" name=""/>
        <dsp:cNvSpPr/>
      </dsp:nvSpPr>
      <dsp:spPr>
        <a:xfrm>
          <a:off x="2647604" y="2352236"/>
          <a:ext cx="207428" cy="207428"/>
        </a:xfrm>
        <a:prstGeom prst="ellipse">
          <a:avLst/>
        </a:prstGeom>
        <a:solidFill>
          <a:schemeClr val="accent3">
            <a:hueOff val="12999931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93386-DEB4-884F-B373-5EEFB74C316E}">
      <dsp:nvSpPr>
        <dsp:cNvPr id="0" name=""/>
        <dsp:cNvSpPr/>
      </dsp:nvSpPr>
      <dsp:spPr>
        <a:xfrm>
          <a:off x="2763764" y="1974717"/>
          <a:ext cx="325958" cy="325958"/>
        </a:xfrm>
        <a:prstGeom prst="ellipse">
          <a:avLst/>
        </a:prstGeom>
        <a:solidFill>
          <a:schemeClr val="accent3">
            <a:hueOff val="1399992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A9135-B4C6-E842-95EA-807D9A189569}">
      <dsp:nvSpPr>
        <dsp:cNvPr id="0" name=""/>
        <dsp:cNvSpPr/>
      </dsp:nvSpPr>
      <dsp:spPr>
        <a:xfrm>
          <a:off x="3054164" y="2381276"/>
          <a:ext cx="207428" cy="207428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11F98-D954-A341-BCD6-173A0CDCD8EE}">
      <dsp:nvSpPr>
        <dsp:cNvPr id="0" name=""/>
        <dsp:cNvSpPr/>
      </dsp:nvSpPr>
      <dsp:spPr>
        <a:xfrm>
          <a:off x="3315523" y="1916637"/>
          <a:ext cx="474121" cy="474121"/>
        </a:xfrm>
        <a:prstGeom prst="ellipse">
          <a:avLst/>
        </a:prstGeom>
        <a:solidFill>
          <a:schemeClr val="accent3">
            <a:hueOff val="1599991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BC5D08-1583-8E44-AFFC-1A5264A0E0FC}">
      <dsp:nvSpPr>
        <dsp:cNvPr id="0" name=""/>
        <dsp:cNvSpPr/>
      </dsp:nvSpPr>
      <dsp:spPr>
        <a:xfrm>
          <a:off x="3954402" y="1800477"/>
          <a:ext cx="325958" cy="325958"/>
        </a:xfrm>
        <a:prstGeom prst="ellipse">
          <a:avLst/>
        </a:prstGeom>
        <a:solidFill>
          <a:schemeClr val="accent3">
            <a:hueOff val="1699990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6738F0-9039-AE4B-8F18-B68DD9C74219}">
      <dsp:nvSpPr>
        <dsp:cNvPr id="0" name=""/>
        <dsp:cNvSpPr/>
      </dsp:nvSpPr>
      <dsp:spPr>
        <a:xfrm>
          <a:off x="4280361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4F8631-DB22-0C4C-8328-3E5631384F68}">
      <dsp:nvSpPr>
        <dsp:cNvPr id="0" name=""/>
        <dsp:cNvSpPr/>
      </dsp:nvSpPr>
      <dsp:spPr>
        <a:xfrm>
          <a:off x="5063602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785EE-38E9-7941-8168-BC5168E7D498}">
      <dsp:nvSpPr>
        <dsp:cNvPr id="0" name=""/>
        <dsp:cNvSpPr/>
      </dsp:nvSpPr>
      <dsp:spPr>
        <a:xfrm>
          <a:off x="6020896" y="305463"/>
          <a:ext cx="3066776" cy="2219182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>
              <a:solidFill>
                <a:schemeClr val="tx1"/>
              </a:solidFill>
            </a:rPr>
            <a:t>Instructional </a:t>
          </a:r>
          <a:br>
            <a:rPr lang="en-GB" sz="4000" b="1" kern="1200" dirty="0">
              <a:solidFill>
                <a:schemeClr val="tx1"/>
              </a:solidFill>
            </a:rPr>
          </a:br>
          <a:r>
            <a:rPr lang="en-GB" sz="4000" b="1" kern="1200" dirty="0">
              <a:solidFill>
                <a:schemeClr val="tx1"/>
              </a:solidFill>
            </a:rPr>
            <a:t>Design</a:t>
          </a:r>
        </a:p>
      </dsp:txBody>
      <dsp:txXfrm>
        <a:off x="6020896" y="305463"/>
        <a:ext cx="3066776" cy="2219182"/>
      </dsp:txXfrm>
    </dsp:sp>
    <dsp:sp modelId="{266E3E2C-6E41-FD43-9585-3CD2841C5F82}">
      <dsp:nvSpPr>
        <dsp:cNvPr id="0" name=""/>
        <dsp:cNvSpPr/>
      </dsp:nvSpPr>
      <dsp:spPr>
        <a:xfrm>
          <a:off x="6248883" y="2741342"/>
          <a:ext cx="2610802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6248883" y="2741342"/>
        <a:ext cx="2610802" cy="16099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B0EF4E-5132-A745-90E4-A639F61CE979}">
      <dsp:nvSpPr>
        <dsp:cNvPr id="0" name=""/>
        <dsp:cNvSpPr/>
      </dsp:nvSpPr>
      <dsp:spPr>
        <a:xfrm>
          <a:off x="5737752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formal, accessible, shared, and broadly applicable language(s) and format(s)</a:t>
          </a:r>
        </a:p>
      </dsp:txBody>
      <dsp:txXfrm>
        <a:off x="7636300" y="3183807"/>
        <a:ext cx="4233199" cy="1459352"/>
      </dsp:txXfrm>
    </dsp:sp>
    <dsp:sp modelId="{3776134A-5C46-B942-AA2C-3CDCA8D7F244}">
      <dsp:nvSpPr>
        <dsp:cNvPr id="0" name=""/>
        <dsp:cNvSpPr/>
      </dsp:nvSpPr>
      <dsp:spPr>
        <a:xfrm>
          <a:off x="13860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clear usage license 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accurate information on provenance</a:t>
          </a:r>
        </a:p>
      </dsp:txBody>
      <dsp:txXfrm>
        <a:off x="59263" y="3183807"/>
        <a:ext cx="4233199" cy="1459352"/>
      </dsp:txXfrm>
    </dsp:sp>
    <dsp:sp modelId="{674C72D9-4933-5F47-82D7-70DCCAFC8654}">
      <dsp:nvSpPr>
        <dsp:cNvPr id="0" name=""/>
        <dsp:cNvSpPr/>
      </dsp:nvSpPr>
      <dsp:spPr>
        <a:xfrm>
          <a:off x="5723909" y="-26267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 humans and machines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store in a trusted repository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clear authentication and authorization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access to the digital object can be restricted, metadata is always open</a:t>
          </a:r>
        </a:p>
      </dsp:txBody>
      <dsp:txXfrm>
        <a:off x="7622457" y="-217271"/>
        <a:ext cx="4233199" cy="1459352"/>
      </dsp:txXfrm>
    </dsp:sp>
    <dsp:sp modelId="{C76D023D-6AE3-D44C-A419-3803A155A1B1}">
      <dsp:nvSpPr>
        <dsp:cNvPr id="0" name=""/>
        <dsp:cNvSpPr/>
      </dsp:nvSpPr>
      <dsp:spPr>
        <a:xfrm>
          <a:off x="27704" y="-337225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object + sufficiently detailed descriptive metadata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unique PID points to the digital object</a:t>
          </a:r>
        </a:p>
      </dsp:txBody>
      <dsp:txXfrm>
        <a:off x="73107" y="-291822"/>
        <a:ext cx="4233199" cy="1459352"/>
      </dsp:txXfrm>
    </dsp:sp>
    <dsp:sp modelId="{6D22BDDE-C2F3-2E44-B893-0490D4FD4B44}">
      <dsp:nvSpPr>
        <dsp:cNvPr id="0" name=""/>
        <dsp:cNvSpPr/>
      </dsp:nvSpPr>
      <dsp:spPr>
        <a:xfrm>
          <a:off x="4036739" y="248026"/>
          <a:ext cx="1884129" cy="1884129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F</a:t>
          </a:r>
        </a:p>
      </dsp:txBody>
      <dsp:txXfrm>
        <a:off x="4588588" y="799875"/>
        <a:ext cx="1332280" cy="1332280"/>
      </dsp:txXfrm>
    </dsp:sp>
    <dsp:sp modelId="{DE6A839E-B422-A94B-8367-2A9A824D2385}">
      <dsp:nvSpPr>
        <dsp:cNvPr id="0" name=""/>
        <dsp:cNvSpPr/>
      </dsp:nvSpPr>
      <dsp:spPr>
        <a:xfrm rot="5400000">
          <a:off x="6007895" y="248026"/>
          <a:ext cx="1884129" cy="1884129"/>
        </a:xfrm>
        <a:prstGeom prst="pieWedg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A</a:t>
          </a:r>
        </a:p>
      </dsp:txBody>
      <dsp:txXfrm rot="-5400000">
        <a:off x="6007895" y="799875"/>
        <a:ext cx="1332280" cy="1332280"/>
      </dsp:txXfrm>
    </dsp:sp>
    <dsp:sp modelId="{6BCF76D4-487E-6D45-9ABA-B48F587A180E}">
      <dsp:nvSpPr>
        <dsp:cNvPr id="0" name=""/>
        <dsp:cNvSpPr/>
      </dsp:nvSpPr>
      <dsp:spPr>
        <a:xfrm rot="10800000">
          <a:off x="6007895" y="2219182"/>
          <a:ext cx="1884129" cy="1884129"/>
        </a:xfrm>
        <a:prstGeom prst="pieWedg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I</a:t>
          </a:r>
        </a:p>
      </dsp:txBody>
      <dsp:txXfrm rot="10800000">
        <a:off x="6007895" y="2219182"/>
        <a:ext cx="1332280" cy="1332280"/>
      </dsp:txXfrm>
    </dsp:sp>
    <dsp:sp modelId="{2E0633F6-71D5-0C4C-BF95-BDA0AF87E12B}">
      <dsp:nvSpPr>
        <dsp:cNvPr id="0" name=""/>
        <dsp:cNvSpPr/>
      </dsp:nvSpPr>
      <dsp:spPr>
        <a:xfrm rot="16200000">
          <a:off x="4036739" y="2219182"/>
          <a:ext cx="1884129" cy="1884129"/>
        </a:xfrm>
        <a:prstGeom prst="pieWedg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R</a:t>
          </a:r>
        </a:p>
      </dsp:txBody>
      <dsp:txXfrm rot="5400000">
        <a:off x="4588588" y="2219182"/>
        <a:ext cx="1332280" cy="1332280"/>
      </dsp:txXfrm>
    </dsp:sp>
    <dsp:sp modelId="{947F2004-4A51-CF48-8E9B-D592A494E21A}">
      <dsp:nvSpPr>
        <dsp:cNvPr id="0" name=""/>
        <dsp:cNvSpPr/>
      </dsp:nvSpPr>
      <dsp:spPr>
        <a:xfrm>
          <a:off x="5639119" y="1784048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E3841D-01B2-BD45-A2C9-DEC15F42BCE2}">
      <dsp:nvSpPr>
        <dsp:cNvPr id="0" name=""/>
        <dsp:cNvSpPr/>
      </dsp:nvSpPr>
      <dsp:spPr>
        <a:xfrm rot="10800000">
          <a:off x="5639119" y="2001615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A9BC77-B625-784A-95E4-5B7F23F87250}">
      <dsp:nvSpPr>
        <dsp:cNvPr id="0" name=""/>
        <dsp:cNvSpPr/>
      </dsp:nvSpPr>
      <dsp:spPr>
        <a:xfrm>
          <a:off x="0" y="72549"/>
          <a:ext cx="10515600" cy="4206240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D8232D-3FE0-B947-BBD0-3E8D42C98A57}">
      <dsp:nvSpPr>
        <dsp:cNvPr id="0" name=""/>
        <dsp:cNvSpPr/>
      </dsp:nvSpPr>
      <dsp:spPr>
        <a:xfrm>
          <a:off x="1261872" y="808640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Learner</a:t>
          </a:r>
        </a:p>
      </dsp:txBody>
      <dsp:txXfrm>
        <a:off x="1261872" y="808640"/>
        <a:ext cx="3470148" cy="2061057"/>
      </dsp:txXfrm>
    </dsp:sp>
    <dsp:sp modelId="{427CEA32-B4E8-2946-9C0F-8A75919F0953}">
      <dsp:nvSpPr>
        <dsp:cNvPr id="0" name=""/>
        <dsp:cNvSpPr/>
      </dsp:nvSpPr>
      <dsp:spPr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Trainer</a:t>
          </a:r>
        </a:p>
      </dsp:txBody>
      <dsp:txXfrm>
        <a:off x="5257800" y="1481639"/>
        <a:ext cx="4101084" cy="20610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580EC3-234F-964C-A732-DE3907CEBED4}">
      <dsp:nvSpPr>
        <dsp:cNvPr id="0" name=""/>
        <dsp:cNvSpPr/>
      </dsp:nvSpPr>
      <dsp:spPr>
        <a:xfrm>
          <a:off x="0" y="756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Contain learning content and information on tools and implementation resources</a:t>
          </a:r>
        </a:p>
      </dsp:txBody>
      <dsp:txXfrm>
        <a:off x="21075" y="96693"/>
        <a:ext cx="8085850" cy="389580"/>
      </dsp:txXfrm>
    </dsp:sp>
    <dsp:sp modelId="{574CB7B5-ECC3-6A45-BE63-6D72B8E8E7C7}">
      <dsp:nvSpPr>
        <dsp:cNvPr id="0" name=""/>
        <dsp:cNvSpPr/>
      </dsp:nvSpPr>
      <dsp:spPr>
        <a:xfrm>
          <a:off x="0" y="55918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Have an explicit learning objective</a:t>
          </a:r>
        </a:p>
      </dsp:txBody>
      <dsp:txXfrm>
        <a:off x="21075" y="580263"/>
        <a:ext cx="8085850" cy="389580"/>
      </dsp:txXfrm>
    </dsp:sp>
    <dsp:sp modelId="{D31DB29E-1DAB-EE4E-975A-504C489C283B}">
      <dsp:nvSpPr>
        <dsp:cNvPr id="0" name=""/>
        <dsp:cNvSpPr/>
      </dsp:nvSpPr>
      <dsp:spPr>
        <a:xfrm>
          <a:off x="0" y="104275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small or granular in nature</a:t>
          </a:r>
        </a:p>
      </dsp:txBody>
      <dsp:txXfrm>
        <a:off x="21075" y="1063833"/>
        <a:ext cx="8085850" cy="389580"/>
      </dsp:txXfrm>
    </dsp:sp>
    <dsp:sp modelId="{DB41C333-C296-BA4C-82E6-A21562DA2515}">
      <dsp:nvSpPr>
        <dsp:cNvPr id="0" name=""/>
        <dsp:cNvSpPr/>
      </dsp:nvSpPr>
      <dsp:spPr>
        <a:xfrm>
          <a:off x="0" y="152632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disassociated from context</a:t>
          </a:r>
        </a:p>
      </dsp:txBody>
      <dsp:txXfrm>
        <a:off x="21075" y="1547403"/>
        <a:ext cx="8085850" cy="389580"/>
      </dsp:txXfrm>
    </dsp:sp>
    <dsp:sp modelId="{08BAA828-E917-DE40-A8B2-68411FB5A433}">
      <dsp:nvSpPr>
        <dsp:cNvPr id="0" name=""/>
        <dsp:cNvSpPr/>
      </dsp:nvSpPr>
      <dsp:spPr>
        <a:xfrm>
          <a:off x="0" y="200989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stored in a repository</a:t>
          </a:r>
        </a:p>
      </dsp:txBody>
      <dsp:txXfrm>
        <a:off x="21075" y="2030973"/>
        <a:ext cx="8085850" cy="389580"/>
      </dsp:txXfrm>
    </dsp:sp>
    <dsp:sp modelId="{2AA670F3-05CA-BD40-B34A-35B3D7F7BB22}">
      <dsp:nvSpPr>
        <dsp:cNvPr id="0" name=""/>
        <dsp:cNvSpPr/>
      </dsp:nvSpPr>
      <dsp:spPr>
        <a:xfrm>
          <a:off x="0" y="249346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described using a metadata specification</a:t>
          </a:r>
        </a:p>
      </dsp:txBody>
      <dsp:txXfrm>
        <a:off x="21075" y="2514543"/>
        <a:ext cx="8085850" cy="389580"/>
      </dsp:txXfrm>
    </dsp:sp>
    <dsp:sp modelId="{E861D8C9-009C-AC4A-91F2-5DDA0BCB67BB}">
      <dsp:nvSpPr>
        <dsp:cNvPr id="0" name=""/>
        <dsp:cNvSpPr/>
      </dsp:nvSpPr>
      <dsp:spPr>
        <a:xfrm>
          <a:off x="0" y="297703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findable by searching a catalogue</a:t>
          </a:r>
        </a:p>
      </dsp:txBody>
      <dsp:txXfrm>
        <a:off x="21075" y="2998113"/>
        <a:ext cx="8085850" cy="389580"/>
      </dsp:txXfrm>
    </dsp:sp>
    <dsp:sp modelId="{7B03144B-BE84-E547-87DD-CBFF4263BC44}">
      <dsp:nvSpPr>
        <dsp:cNvPr id="0" name=""/>
        <dsp:cNvSpPr/>
      </dsp:nvSpPr>
      <dsp:spPr>
        <a:xfrm>
          <a:off x="0" y="346060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interoperable in that they can be used in multiple learning environments</a:t>
          </a:r>
        </a:p>
      </dsp:txBody>
      <dsp:txXfrm>
        <a:off x="21075" y="3481683"/>
        <a:ext cx="8085850" cy="389580"/>
      </dsp:txXfrm>
    </dsp:sp>
    <dsp:sp modelId="{371F4074-A34C-A046-97BA-046A68E250CE}">
      <dsp:nvSpPr>
        <dsp:cNvPr id="0" name=""/>
        <dsp:cNvSpPr/>
      </dsp:nvSpPr>
      <dsp:spPr>
        <a:xfrm>
          <a:off x="0" y="394417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reusable by both other instructors and learners</a:t>
          </a:r>
        </a:p>
      </dsp:txBody>
      <dsp:txXfrm>
        <a:off x="21075" y="3965253"/>
        <a:ext cx="8085850" cy="389580"/>
      </dsp:txXfrm>
    </dsp:sp>
    <dsp:sp modelId="{E8BF2DEC-88C9-AB4B-9AFD-391F9EDDB249}">
      <dsp:nvSpPr>
        <dsp:cNvPr id="0" name=""/>
        <dsp:cNvSpPr/>
      </dsp:nvSpPr>
      <dsp:spPr>
        <a:xfrm>
          <a:off x="0" y="442774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Can be repurposed for different learning contexts</a:t>
          </a:r>
        </a:p>
      </dsp:txBody>
      <dsp:txXfrm>
        <a:off x="21075" y="4448823"/>
        <a:ext cx="8085850" cy="389580"/>
      </dsp:txXfrm>
    </dsp:sp>
    <dsp:sp modelId="{7E1FF822-9DCE-EE44-9AB0-E31702854215}">
      <dsp:nvSpPr>
        <dsp:cNvPr id="0" name=""/>
        <dsp:cNvSpPr/>
      </dsp:nvSpPr>
      <dsp:spPr>
        <a:xfrm>
          <a:off x="0" y="49113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composable into aggregates</a:t>
          </a:r>
        </a:p>
      </dsp:txBody>
      <dsp:txXfrm>
        <a:off x="21075" y="4932393"/>
        <a:ext cx="8085850" cy="38958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6500" kern="1200" dirty="0">
              <a:solidFill>
                <a:schemeClr val="tx1"/>
              </a:solidFill>
            </a:rPr>
            <a:t>Analyse the URL…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5100" kern="1200" dirty="0">
              <a:solidFill>
                <a:schemeClr val="tx1"/>
              </a:solidFill>
            </a:rPr>
            <a:t>I</a:t>
          </a:r>
          <a:r>
            <a:rPr lang="en-MK" sz="5100" kern="1200" dirty="0">
              <a:solidFill>
                <a:schemeClr val="tx1"/>
              </a:solidFill>
            </a:rPr>
            <a:t>s it FAIR for learners?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5100" kern="1200" dirty="0">
              <a:solidFill>
                <a:schemeClr val="tx1"/>
              </a:solidFill>
            </a:rPr>
            <a:t>Is it FAIR for trainers?</a:t>
          </a: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13" Type="http://schemas.openxmlformats.org/officeDocument/2006/relationships/diagramLayout" Target="../diagrams/layout5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12" Type="http://schemas.openxmlformats.org/officeDocument/2006/relationships/diagramData" Target="../diagrams/data5.xml"/><Relationship Id="rId2" Type="http://schemas.openxmlformats.org/officeDocument/2006/relationships/diagramData" Target="../diagrams/data3.xml"/><Relationship Id="rId16" Type="http://schemas.microsoft.com/office/2007/relationships/diagramDrawing" Target="../diagrams/drawing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5" Type="http://schemas.openxmlformats.org/officeDocument/2006/relationships/diagramColors" Target="../diagrams/colors5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Relationship Id="rId14" Type="http://schemas.openxmlformats.org/officeDocument/2006/relationships/diagramQuickStyle" Target="../diagrams/quickStyl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FAIR Skills &amp; Principles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 cont.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49595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7971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2EC07-FDD9-BC46-9A7D-F4B16D03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levels</a:t>
            </a:r>
          </a:p>
        </p:txBody>
      </p:sp>
      <p:graphicFrame>
        <p:nvGraphicFramePr>
          <p:cNvPr id="5" name="Content Placeholder 4" descr="From bare minimum FAIR to truly usable materials up to Open Educational Resources">
            <a:extLst>
              <a:ext uri="{FF2B5EF4-FFF2-40B4-BE49-F238E27FC236}">
                <a16:creationId xmlns:a16="http://schemas.microsoft.com/office/drawing/2014/main" id="{CF9B0DE3-2458-9B47-A826-1388D6AB54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79823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46EBE-C8D2-0247-B40B-5CF5DFADE0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84293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- Describe the FAIR-by-Design instructional design skills&#10;- Summarize the FAIR guiding principles&#10;- Define FAIR learning objects&#10;- Determining FAIRness of learning objec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6032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23479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FAIR Instructional Design Skills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3" name="Diagram 2" descr="FAIR skills include: FAIR principles, Metadata, PIDs, Repos, IPR, Licensing, Attribution">
            <a:extLst>
              <a:ext uri="{FF2B5EF4-FFF2-40B4-BE49-F238E27FC236}">
                <a16:creationId xmlns:a16="http://schemas.microsoft.com/office/drawing/2014/main" id="{0D1B5AE1-0A79-CC43-AA33-2397B3B2B7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3938194"/>
              </p:ext>
            </p:extLst>
          </p:nvPr>
        </p:nvGraphicFramePr>
        <p:xfrm>
          <a:off x="0" y="107420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 descr="Instructional design skills include: Learning experience design, Tools and Formats, Collaboration and Versioning, Finding and reuse">
            <a:extLst>
              <a:ext uri="{FF2B5EF4-FFF2-40B4-BE49-F238E27FC236}">
                <a16:creationId xmlns:a16="http://schemas.microsoft.com/office/drawing/2014/main" id="{9DBAF888-B16E-E642-847B-7C5B028427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5548085"/>
              </p:ext>
            </p:extLst>
          </p:nvPr>
        </p:nvGraphicFramePr>
        <p:xfrm>
          <a:off x="6830291" y="1690693"/>
          <a:ext cx="5254335" cy="4621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Content Placeholder 4" descr="adding FAIR skills to instructional design skill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2431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Guiding Principles</a:t>
            </a:r>
          </a:p>
        </p:txBody>
      </p:sp>
      <p:graphicFrame>
        <p:nvGraphicFramePr>
          <p:cNvPr id="5" name="Content Placeholder 4" descr="Findable refers to the object and sufficiently detailed descriptive metadata, and the use of a unique PID points to the digital object.&#13;&#10;Accessible refers to human and machine access, storing in a trusted repository, clear authentication and authorization. While access to the digital object can be restricted, metadata is always open.&#13;&#10;Interoperable requires common metadata schema with agreed-upon controlled vocabularies, and formal, accessible, shared, and broadly applicable language(s) and format(s).&#13;&#10;Reusable means to have a clear usage license and accurate information on provenance.">
            <a:extLst>
              <a:ext uri="{FF2B5EF4-FFF2-40B4-BE49-F238E27FC236}">
                <a16:creationId xmlns:a16="http://schemas.microsoft.com/office/drawing/2014/main" id="{85292F6C-6E05-0645-A66F-D69A96CB0C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843334"/>
              </p:ext>
            </p:extLst>
          </p:nvPr>
        </p:nvGraphicFramePr>
        <p:xfrm>
          <a:off x="152400" y="1825625"/>
          <a:ext cx="1192876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27E28-3C36-8D41-A2B4-9C3108DA60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568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BF773-FCF7-944F-B6EA-6C004C15A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Perspective</a:t>
            </a:r>
          </a:p>
        </p:txBody>
      </p:sp>
      <p:graphicFrame>
        <p:nvGraphicFramePr>
          <p:cNvPr id="5" name="Content Placeholder 4" descr="FAIR learning materials from the learners and from the trainers perspective.">
            <a:extLst>
              <a:ext uri="{FF2B5EF4-FFF2-40B4-BE49-F238E27FC236}">
                <a16:creationId xmlns:a16="http://schemas.microsoft.com/office/drawing/2014/main" id="{844964CB-7553-934F-A9E4-574BA09219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989677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F49291-4715-6B4A-816D-B15006A70D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992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77AB7-0183-0F4C-847E-C2EEC070C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6" name="Picture 5" descr="Granularity of learning materials: learning path has multiple courses that have multiple sections each with multile modules that have units that are based on multiple learning objects.">
            <a:extLst>
              <a:ext uri="{FF2B5EF4-FFF2-40B4-BE49-F238E27FC236}">
                <a16:creationId xmlns:a16="http://schemas.microsoft.com/office/drawing/2014/main" id="{13F1CDAB-C43B-574C-A12F-B06844E777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95" t="16970" r="18523" b="6488"/>
          <a:stretch/>
        </p:blipFill>
        <p:spPr>
          <a:xfrm>
            <a:off x="4215102" y="1163782"/>
            <a:ext cx="7703127" cy="52493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67047-8C50-854B-A527-A18491100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090" y="1696621"/>
            <a:ext cx="8499764" cy="4351338"/>
          </a:xfrm>
        </p:spPr>
        <p:txBody>
          <a:bodyPr>
            <a:normAutofit/>
          </a:bodyPr>
          <a:lstStyle/>
          <a:p>
            <a:r>
              <a:rPr lang="en-GB" dirty="0"/>
              <a:t>The highest granularity level where we can apply the FAIR principles is the level of the learning object.</a:t>
            </a:r>
          </a:p>
          <a:p>
            <a:r>
              <a:rPr lang="en-GB" dirty="0"/>
              <a:t>A </a:t>
            </a:r>
            <a:r>
              <a:rPr lang="en-GB" dirty="0">
                <a:solidFill>
                  <a:schemeClr val="accent4"/>
                </a:solidFill>
              </a:rPr>
              <a:t>learning object</a:t>
            </a:r>
            <a:r>
              <a:rPr lang="en-GB" dirty="0"/>
              <a:t> is a package of: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concrete learning objective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plan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content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one or more activities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assessment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facilitation guide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93B15-2D5A-A149-A461-6ED45F0DF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Granularity</a:t>
            </a:r>
          </a:p>
        </p:txBody>
      </p:sp>
    </p:spTree>
    <p:extLst>
      <p:ext uri="{BB962C8B-B14F-4D97-AF65-F5344CB8AC3E}">
        <p14:creationId xmlns:p14="http://schemas.microsoft.com/office/powerpoint/2010/main" val="739464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6ED9152-765C-2044-B287-D3DD08FA8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64" y="0"/>
            <a:ext cx="10515600" cy="1325563"/>
          </a:xfrm>
        </p:spPr>
        <p:txBody>
          <a:bodyPr/>
          <a:lstStyle/>
          <a:p>
            <a:r>
              <a:rPr lang="en-GB" dirty="0"/>
              <a:t>FAIR Learning Objects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D1993-BCBB-A747-9C3E-AB56B1F07C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83E87-F6E4-AA4C-8A60-DADB42B86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6" t="18254" r="60682" b="10493"/>
          <a:stretch/>
        </p:blipFill>
        <p:spPr>
          <a:xfrm>
            <a:off x="2602" y="1251814"/>
            <a:ext cx="3852000" cy="4439892"/>
          </a:xfrm>
          <a:prstGeom prst="rect">
            <a:avLst/>
          </a:prstGeom>
        </p:spPr>
      </p:pic>
      <p:graphicFrame>
        <p:nvGraphicFramePr>
          <p:cNvPr id="8" name="Diagram 7" descr="- Learning objects are digital&#10;- Learning objects contain learning content and information on tools and implementation resources&#10;- Learning objects have an explicit learning objective&#10;- Learning objects tend to be, but are not necessarily, small or granular in nature&#10;- Learning objects tend to be, but are not necessarily, disassociated from context&#10;- Learning objects are stored in a repository&#10;- Learning objects are described using a metadata specification&#10;- Learning objects are findable by searching a catalogue&#10;- Learning objects are interoperable in that they can be used in multiple learning environments&#10;- Learning objects are reusable by both other instructors and learners&#10;- Learning objects can be repurposed for different learning contexts&#10;- Learning objects are composable into aggregates.">
            <a:extLst>
              <a:ext uri="{FF2B5EF4-FFF2-40B4-BE49-F238E27FC236}">
                <a16:creationId xmlns:a16="http://schemas.microsoft.com/office/drawing/2014/main" id="{3972D864-336D-F646-8100-CB56A8DFAA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1245580"/>
              </p:ext>
            </p:extLst>
          </p:nvPr>
        </p:nvGraphicFramePr>
        <p:xfrm>
          <a:off x="3964413" y="89900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223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63121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</TotalTime>
  <Words>498</Words>
  <Application>Microsoft Macintosh PowerPoint</Application>
  <DocSecurity>0</DocSecurity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Wingdings</vt:lpstr>
      <vt:lpstr>Quicksand</vt:lpstr>
      <vt:lpstr>Quicksand SemiBold</vt:lpstr>
      <vt:lpstr>Calibri</vt:lpstr>
      <vt:lpstr>Tema di Office</vt:lpstr>
      <vt:lpstr>FAIR Skills &amp; Principles </vt:lpstr>
      <vt:lpstr>Learning Objectives</vt:lpstr>
      <vt:lpstr>Agenda</vt:lpstr>
      <vt:lpstr>FAIR Instructional Design Skills</vt:lpstr>
      <vt:lpstr>FAIR Guiding Principles</vt:lpstr>
      <vt:lpstr>FAIR Learning Objects Perspective</vt:lpstr>
      <vt:lpstr>FAIR Learning Objects Granularity</vt:lpstr>
      <vt:lpstr>FAIR Learning Objects …</vt:lpstr>
      <vt:lpstr>FAIRness of learning resources</vt:lpstr>
      <vt:lpstr>FAIRness of learning resources cont.</vt:lpstr>
      <vt:lpstr>FAIRness levels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30</cp:revision>
  <dcterms:created xsi:type="dcterms:W3CDTF">2022-09-22T13:19:16Z</dcterms:created>
  <dcterms:modified xsi:type="dcterms:W3CDTF">2023-10-19T07:07:15Z</dcterms:modified>
  <cp:category/>
  <dc:identifier/>
  <cp:contentStatus/>
  <dc:language/>
  <cp:version/>
</cp:coreProperties>
</file>